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56" r:id="rId6"/>
    <p:sldId id="269" r:id="rId7"/>
    <p:sldId id="264" r:id="rId8"/>
    <p:sldId id="258" r:id="rId9"/>
    <p:sldId id="270" r:id="rId10"/>
    <p:sldId id="260" r:id="rId11"/>
    <p:sldId id="261" r:id="rId12"/>
    <p:sldId id="268"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0B862-AAD4-4D90-8DF9-32B19A00F015}" v="161" dt="2022-05-31T08:07:51.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72" autoAdjust="0"/>
    <p:restoredTop sz="94660"/>
  </p:normalViewPr>
  <p:slideViewPr>
    <p:cSldViewPr snapToGrid="0">
      <p:cViewPr varScale="1">
        <p:scale>
          <a:sx n="56" d="100"/>
          <a:sy n="56" d="100"/>
        </p:scale>
        <p:origin x="52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me Manager" userId="2145d9d0-118b-4fc5-b92c-bdd0cbd3fa43" providerId="ADAL" clId="{DC50B862-AAD4-4D90-8DF9-32B19A00F015}"/>
    <pc:docChg chg="custSel modSld">
      <pc:chgData name="Scheme Manager" userId="2145d9d0-118b-4fc5-b92c-bdd0cbd3fa43" providerId="ADAL" clId="{DC50B862-AAD4-4D90-8DF9-32B19A00F015}" dt="2022-05-31T08:13:13.277" v="823" actId="20577"/>
      <pc:docMkLst>
        <pc:docMk/>
      </pc:docMkLst>
      <pc:sldChg chg="addSp delSp modSp mod">
        <pc:chgData name="Scheme Manager" userId="2145d9d0-118b-4fc5-b92c-bdd0cbd3fa43" providerId="ADAL" clId="{DC50B862-AAD4-4D90-8DF9-32B19A00F015}" dt="2022-05-31T08:13:13.277" v="823" actId="20577"/>
        <pc:sldMkLst>
          <pc:docMk/>
          <pc:sldMk cId="1991832080" sldId="266"/>
        </pc:sldMkLst>
        <pc:spChg chg="mod">
          <ac:chgData name="Scheme Manager" userId="2145d9d0-118b-4fc5-b92c-bdd0cbd3fa43" providerId="ADAL" clId="{DC50B862-AAD4-4D90-8DF9-32B19A00F015}" dt="2022-05-31T08:09:40.103" v="805" actId="27636"/>
          <ac:spMkLst>
            <pc:docMk/>
            <pc:sldMk cId="1991832080" sldId="266"/>
            <ac:spMk id="2" creationId="{822B8C6E-F62C-408C-9A3A-524A4A2CF136}"/>
          </ac:spMkLst>
        </pc:spChg>
        <pc:spChg chg="add mod">
          <ac:chgData name="Scheme Manager" userId="2145d9d0-118b-4fc5-b92c-bdd0cbd3fa43" providerId="ADAL" clId="{DC50B862-AAD4-4D90-8DF9-32B19A00F015}" dt="2022-05-31T08:13:13.277" v="823" actId="20577"/>
          <ac:spMkLst>
            <pc:docMk/>
            <pc:sldMk cId="1991832080" sldId="266"/>
            <ac:spMk id="6" creationId="{E71F0D5A-7455-CB6C-D23C-5D071950CA12}"/>
          </ac:spMkLst>
        </pc:spChg>
        <pc:graphicFrameChg chg="del mod">
          <ac:chgData name="Scheme Manager" userId="2145d9d0-118b-4fc5-b92c-bdd0cbd3fa43" providerId="ADAL" clId="{DC50B862-AAD4-4D90-8DF9-32B19A00F015}" dt="2022-05-31T08:00:54.497" v="385" actId="478"/>
          <ac:graphicFrameMkLst>
            <pc:docMk/>
            <pc:sldMk cId="1991832080" sldId="266"/>
            <ac:graphicFrameMk id="5" creationId="{C08405B4-A96D-415A-B01B-EF30DD5B500C}"/>
          </ac:graphicFrameMkLst>
        </pc:graphicFrameChg>
      </pc:sldChg>
      <pc:sldChg chg="modSp">
        <pc:chgData name="Scheme Manager" userId="2145d9d0-118b-4fc5-b92c-bdd0cbd3fa43" providerId="ADAL" clId="{DC50B862-AAD4-4D90-8DF9-32B19A00F015}" dt="2022-05-31T07:58:46.861" v="262" actId="20577"/>
        <pc:sldMkLst>
          <pc:docMk/>
          <pc:sldMk cId="2680008666" sldId="267"/>
        </pc:sldMkLst>
        <pc:graphicFrameChg chg="mod">
          <ac:chgData name="Scheme Manager" userId="2145d9d0-118b-4fc5-b92c-bdd0cbd3fa43" providerId="ADAL" clId="{DC50B862-AAD4-4D90-8DF9-32B19A00F015}" dt="2022-05-31T07:58:46.861" v="262" actId="20577"/>
          <ac:graphicFrameMkLst>
            <pc:docMk/>
            <pc:sldMk cId="2680008666" sldId="267"/>
            <ac:graphicFrameMk id="5" creationId="{1A9A0B87-E06D-4AF5-97C3-AA854C8A9150}"/>
          </ac:graphicFrameMkLst>
        </pc:graphicFrameChg>
      </pc:sldChg>
      <pc:sldChg chg="modSp mod">
        <pc:chgData name="Scheme Manager" userId="2145d9d0-118b-4fc5-b92c-bdd0cbd3fa43" providerId="ADAL" clId="{DC50B862-AAD4-4D90-8DF9-32B19A00F015}" dt="2022-05-31T07:58:20.102" v="222" actId="20577"/>
        <pc:sldMkLst>
          <pc:docMk/>
          <pc:sldMk cId="1487550735" sldId="270"/>
        </pc:sldMkLst>
        <pc:spChg chg="mod">
          <ac:chgData name="Scheme Manager" userId="2145d9d0-118b-4fc5-b92c-bdd0cbd3fa43" providerId="ADAL" clId="{DC50B862-AAD4-4D90-8DF9-32B19A00F015}" dt="2022-05-31T07:58:20.102" v="222" actId="20577"/>
          <ac:spMkLst>
            <pc:docMk/>
            <pc:sldMk cId="1487550735" sldId="270"/>
            <ac:spMk id="8" creationId="{12DD889F-A88E-3025-1262-103EB00FAEFE}"/>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24D11-45CF-4871-B273-733F8FB2278E}"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BC2AEB05-4A79-49E6-886F-2E3F46B4C26E}">
      <dgm:prSet custT="1"/>
      <dgm:spPr/>
      <dgm:t>
        <a:bodyPr/>
        <a:lstStyle/>
        <a:p>
          <a:r>
            <a:rPr lang="en-GB" sz="3200" dirty="0"/>
            <a:t>One bath uses 80 litres of water! A short shower uses a third of that amount.</a:t>
          </a:r>
        </a:p>
        <a:p>
          <a:r>
            <a:rPr lang="en-GB" sz="3200" dirty="0"/>
            <a:t>   </a:t>
          </a:r>
          <a:endParaRPr lang="en-US" sz="3200" dirty="0"/>
        </a:p>
      </dgm:t>
    </dgm:pt>
    <dgm:pt modelId="{91ABF8B4-2522-4FA7-A8DA-393FAAF2B02B}" type="parTrans" cxnId="{85578266-CF77-46BE-8486-F9859EE9144E}">
      <dgm:prSet/>
      <dgm:spPr/>
      <dgm:t>
        <a:bodyPr/>
        <a:lstStyle/>
        <a:p>
          <a:endParaRPr lang="en-US"/>
        </a:p>
      </dgm:t>
    </dgm:pt>
    <dgm:pt modelId="{36024DCA-E4BF-46D8-B5E7-8D008029C184}" type="sibTrans" cxnId="{85578266-CF77-46BE-8486-F9859EE9144E}">
      <dgm:prSet/>
      <dgm:spPr/>
      <dgm:t>
        <a:bodyPr/>
        <a:lstStyle/>
        <a:p>
          <a:endParaRPr lang="en-US"/>
        </a:p>
      </dgm:t>
    </dgm:pt>
    <dgm:pt modelId="{F80F431F-8AA7-4F1A-B369-FE588786A050}">
      <dgm:prSet/>
      <dgm:spPr/>
      <dgm:t>
        <a:bodyPr/>
        <a:lstStyle/>
        <a:p>
          <a:endParaRPr lang="en-US" dirty="0"/>
        </a:p>
      </dgm:t>
    </dgm:pt>
    <dgm:pt modelId="{B58C3902-CA95-47BC-962F-D91BCEEBA028}" type="parTrans" cxnId="{AD51DEB6-DFA1-455D-9F39-F1DF85B4AF3E}">
      <dgm:prSet/>
      <dgm:spPr/>
      <dgm:t>
        <a:bodyPr/>
        <a:lstStyle/>
        <a:p>
          <a:endParaRPr lang="en-US"/>
        </a:p>
      </dgm:t>
    </dgm:pt>
    <dgm:pt modelId="{B86F04F3-3FF5-464B-8EAC-B43C7478E572}" type="sibTrans" cxnId="{AD51DEB6-DFA1-455D-9F39-F1DF85B4AF3E}">
      <dgm:prSet/>
      <dgm:spPr/>
      <dgm:t>
        <a:bodyPr/>
        <a:lstStyle/>
        <a:p>
          <a:endParaRPr lang="en-US"/>
        </a:p>
      </dgm:t>
    </dgm:pt>
    <dgm:pt modelId="{03998162-9689-4623-AF1C-37B6896AAA4B}" type="pres">
      <dgm:prSet presAssocID="{F3D24D11-45CF-4871-B273-733F8FB2278E}" presName="vert0" presStyleCnt="0">
        <dgm:presLayoutVars>
          <dgm:dir/>
          <dgm:animOne val="branch"/>
          <dgm:animLvl val="lvl"/>
        </dgm:presLayoutVars>
      </dgm:prSet>
      <dgm:spPr/>
      <dgm:t>
        <a:bodyPr/>
        <a:lstStyle/>
        <a:p>
          <a:endParaRPr lang="en-GB"/>
        </a:p>
      </dgm:t>
    </dgm:pt>
    <dgm:pt modelId="{2999AB30-039D-45BD-8EA3-357D087B32F0}" type="pres">
      <dgm:prSet presAssocID="{BC2AEB05-4A79-49E6-886F-2E3F46B4C26E}" presName="thickLine" presStyleLbl="alignNode1" presStyleIdx="0" presStyleCnt="2"/>
      <dgm:spPr/>
    </dgm:pt>
    <dgm:pt modelId="{B59A2D61-F5E0-4678-A6B9-A5BC27AB0CE9}" type="pres">
      <dgm:prSet presAssocID="{BC2AEB05-4A79-49E6-886F-2E3F46B4C26E}" presName="horz1" presStyleCnt="0"/>
      <dgm:spPr/>
    </dgm:pt>
    <dgm:pt modelId="{C473EACE-518C-4F8D-AD87-5BD071F8CA8B}" type="pres">
      <dgm:prSet presAssocID="{BC2AEB05-4A79-49E6-886F-2E3F46B4C26E}" presName="tx1" presStyleLbl="revTx" presStyleIdx="0" presStyleCnt="2"/>
      <dgm:spPr/>
      <dgm:t>
        <a:bodyPr/>
        <a:lstStyle/>
        <a:p>
          <a:endParaRPr lang="en-GB"/>
        </a:p>
      </dgm:t>
    </dgm:pt>
    <dgm:pt modelId="{C60A8077-107B-41A7-B981-8244B9C19C08}" type="pres">
      <dgm:prSet presAssocID="{BC2AEB05-4A79-49E6-886F-2E3F46B4C26E}" presName="vert1" presStyleCnt="0"/>
      <dgm:spPr/>
    </dgm:pt>
    <dgm:pt modelId="{C7524943-8CCF-41FC-BF72-EE77CFEE02B6}" type="pres">
      <dgm:prSet presAssocID="{F80F431F-8AA7-4F1A-B369-FE588786A050}" presName="thickLine" presStyleLbl="alignNode1" presStyleIdx="1" presStyleCnt="2"/>
      <dgm:spPr/>
    </dgm:pt>
    <dgm:pt modelId="{60479102-8FEF-4B02-A5E1-6DE8DE4986CC}" type="pres">
      <dgm:prSet presAssocID="{F80F431F-8AA7-4F1A-B369-FE588786A050}" presName="horz1" presStyleCnt="0"/>
      <dgm:spPr/>
    </dgm:pt>
    <dgm:pt modelId="{75318A25-B62C-49E6-BB6C-4921F4D89B27}" type="pres">
      <dgm:prSet presAssocID="{F80F431F-8AA7-4F1A-B369-FE588786A050}" presName="tx1" presStyleLbl="revTx" presStyleIdx="1" presStyleCnt="2"/>
      <dgm:spPr/>
      <dgm:t>
        <a:bodyPr/>
        <a:lstStyle/>
        <a:p>
          <a:endParaRPr lang="en-GB"/>
        </a:p>
      </dgm:t>
    </dgm:pt>
    <dgm:pt modelId="{4BC783DB-BB15-4AC4-AFE7-3BA93D932AB9}" type="pres">
      <dgm:prSet presAssocID="{F80F431F-8AA7-4F1A-B369-FE588786A050}" presName="vert1" presStyleCnt="0"/>
      <dgm:spPr/>
    </dgm:pt>
  </dgm:ptLst>
  <dgm:cxnLst>
    <dgm:cxn modelId="{8595660D-A5B2-4E0A-82F3-765F44AD74AF}" type="presOf" srcId="{F80F431F-8AA7-4F1A-B369-FE588786A050}" destId="{75318A25-B62C-49E6-BB6C-4921F4D89B27}" srcOrd="0" destOrd="0" presId="urn:microsoft.com/office/officeart/2008/layout/LinedList"/>
    <dgm:cxn modelId="{AD51DEB6-DFA1-455D-9F39-F1DF85B4AF3E}" srcId="{F3D24D11-45CF-4871-B273-733F8FB2278E}" destId="{F80F431F-8AA7-4F1A-B369-FE588786A050}" srcOrd="1" destOrd="0" parTransId="{B58C3902-CA95-47BC-962F-D91BCEEBA028}" sibTransId="{B86F04F3-3FF5-464B-8EAC-B43C7478E572}"/>
    <dgm:cxn modelId="{70726952-5965-45DD-8704-4C530CC7C12B}" type="presOf" srcId="{BC2AEB05-4A79-49E6-886F-2E3F46B4C26E}" destId="{C473EACE-518C-4F8D-AD87-5BD071F8CA8B}" srcOrd="0" destOrd="0" presId="urn:microsoft.com/office/officeart/2008/layout/LinedList"/>
    <dgm:cxn modelId="{85578266-CF77-46BE-8486-F9859EE9144E}" srcId="{F3D24D11-45CF-4871-B273-733F8FB2278E}" destId="{BC2AEB05-4A79-49E6-886F-2E3F46B4C26E}" srcOrd="0" destOrd="0" parTransId="{91ABF8B4-2522-4FA7-A8DA-393FAAF2B02B}" sibTransId="{36024DCA-E4BF-46D8-B5E7-8D008029C184}"/>
    <dgm:cxn modelId="{78ECE41F-7D84-4EF2-833F-6BBDDD021977}" type="presOf" srcId="{F3D24D11-45CF-4871-B273-733F8FB2278E}" destId="{03998162-9689-4623-AF1C-37B6896AAA4B}" srcOrd="0" destOrd="0" presId="urn:microsoft.com/office/officeart/2008/layout/LinedList"/>
    <dgm:cxn modelId="{5EB7D972-B72C-4255-8501-10C24BC75734}" type="presParOf" srcId="{03998162-9689-4623-AF1C-37B6896AAA4B}" destId="{2999AB30-039D-45BD-8EA3-357D087B32F0}" srcOrd="0" destOrd="0" presId="urn:microsoft.com/office/officeart/2008/layout/LinedList"/>
    <dgm:cxn modelId="{404BEBD7-7F8B-470D-9BBD-A99CE01FDD01}" type="presParOf" srcId="{03998162-9689-4623-AF1C-37B6896AAA4B}" destId="{B59A2D61-F5E0-4678-A6B9-A5BC27AB0CE9}" srcOrd="1" destOrd="0" presId="urn:microsoft.com/office/officeart/2008/layout/LinedList"/>
    <dgm:cxn modelId="{465FB6C8-BCDD-4167-B021-CADFA5F3EAA2}" type="presParOf" srcId="{B59A2D61-F5E0-4678-A6B9-A5BC27AB0CE9}" destId="{C473EACE-518C-4F8D-AD87-5BD071F8CA8B}" srcOrd="0" destOrd="0" presId="urn:microsoft.com/office/officeart/2008/layout/LinedList"/>
    <dgm:cxn modelId="{C59813F3-D252-4CCE-8F68-CC6BC8F76002}" type="presParOf" srcId="{B59A2D61-F5E0-4678-A6B9-A5BC27AB0CE9}" destId="{C60A8077-107B-41A7-B981-8244B9C19C08}" srcOrd="1" destOrd="0" presId="urn:microsoft.com/office/officeart/2008/layout/LinedList"/>
    <dgm:cxn modelId="{27948F8B-F86B-4F6B-AA91-6BAEF2D0BC7F}" type="presParOf" srcId="{03998162-9689-4623-AF1C-37B6896AAA4B}" destId="{C7524943-8CCF-41FC-BF72-EE77CFEE02B6}" srcOrd="2" destOrd="0" presId="urn:microsoft.com/office/officeart/2008/layout/LinedList"/>
    <dgm:cxn modelId="{9C79E071-158D-46DA-9DFB-AEE58017F83C}" type="presParOf" srcId="{03998162-9689-4623-AF1C-37B6896AAA4B}" destId="{60479102-8FEF-4B02-A5E1-6DE8DE4986CC}" srcOrd="3" destOrd="0" presId="urn:microsoft.com/office/officeart/2008/layout/LinedList"/>
    <dgm:cxn modelId="{0E033E03-DF38-47CC-B5C5-6DE48BFD43FD}" type="presParOf" srcId="{60479102-8FEF-4B02-A5E1-6DE8DE4986CC}" destId="{75318A25-B62C-49E6-BB6C-4921F4D89B27}" srcOrd="0" destOrd="0" presId="urn:microsoft.com/office/officeart/2008/layout/LinedList"/>
    <dgm:cxn modelId="{F240BB8C-98EA-419A-B86E-5A9E2ED4F537}" type="presParOf" srcId="{60479102-8FEF-4B02-A5E1-6DE8DE4986CC}" destId="{4BC783DB-BB15-4AC4-AFE7-3BA93D932A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A06B1-31DD-4F13-BCA7-D9A0A4A74F18}" type="doc">
      <dgm:prSet loTypeId="urn:microsoft.com/office/officeart/2018/2/layout/IconVerticalSolidList" loCatId="icon" qsTypeId="urn:microsoft.com/office/officeart/2005/8/quickstyle/simple4" qsCatId="simple" csTypeId="urn:microsoft.com/office/officeart/2005/8/colors/colorful1" csCatId="colorful" phldr="1"/>
      <dgm:spPr/>
      <dgm:t>
        <a:bodyPr/>
        <a:lstStyle/>
        <a:p>
          <a:endParaRPr lang="en-US"/>
        </a:p>
      </dgm:t>
    </dgm:pt>
    <dgm:pt modelId="{B990B560-BC6D-4641-BC16-AA1B11A2CD81}">
      <dgm:prSet custT="1"/>
      <dgm:spPr/>
      <dgm:t>
        <a:bodyPr/>
        <a:lstStyle/>
        <a:p>
          <a:pPr>
            <a:lnSpc>
              <a:spcPct val="100000"/>
            </a:lnSpc>
          </a:pPr>
          <a:r>
            <a:rPr lang="en-GB" sz="2000" dirty="0"/>
            <a:t>That every time you flush the toilet 2.5 litres of water is used </a:t>
          </a:r>
          <a:endParaRPr lang="en-US" sz="2000" dirty="0"/>
        </a:p>
      </dgm:t>
    </dgm:pt>
    <dgm:pt modelId="{E3ACA9C2-885A-4381-A359-8030224687AE}" type="parTrans" cxnId="{C3A48B44-4842-4F69-B081-078F207B5A97}">
      <dgm:prSet/>
      <dgm:spPr/>
      <dgm:t>
        <a:bodyPr/>
        <a:lstStyle/>
        <a:p>
          <a:endParaRPr lang="en-US"/>
        </a:p>
      </dgm:t>
    </dgm:pt>
    <dgm:pt modelId="{9B3F90C3-BC5F-4583-9C66-9F41B5275D04}" type="sibTrans" cxnId="{C3A48B44-4842-4F69-B081-078F207B5A97}">
      <dgm:prSet/>
      <dgm:spPr/>
      <dgm:t>
        <a:bodyPr/>
        <a:lstStyle/>
        <a:p>
          <a:endParaRPr lang="en-US"/>
        </a:p>
      </dgm:t>
    </dgm:pt>
    <dgm:pt modelId="{F1B3A1A6-17F8-431A-8EEC-BEB05D703F16}">
      <dgm:prSet/>
      <dgm:spPr/>
      <dgm:t>
        <a:bodyPr/>
        <a:lstStyle/>
        <a:p>
          <a:pPr>
            <a:lnSpc>
              <a:spcPct val="100000"/>
            </a:lnSpc>
          </a:pPr>
          <a:r>
            <a:rPr lang="en-GB"/>
            <a:t>SOLUTION: Some water –saving bag devices can be used in the cistern to save water</a:t>
          </a:r>
          <a:endParaRPr lang="en-US"/>
        </a:p>
      </dgm:t>
    </dgm:pt>
    <dgm:pt modelId="{20A4142B-BE71-46A2-A405-E92F0FC0D752}" type="parTrans" cxnId="{AF111897-4F21-4883-8D10-5CC32064E61A}">
      <dgm:prSet/>
      <dgm:spPr/>
      <dgm:t>
        <a:bodyPr/>
        <a:lstStyle/>
        <a:p>
          <a:endParaRPr lang="en-US"/>
        </a:p>
      </dgm:t>
    </dgm:pt>
    <dgm:pt modelId="{18315BE8-F816-45CA-A2C4-81D5422DB028}" type="sibTrans" cxnId="{AF111897-4F21-4883-8D10-5CC32064E61A}">
      <dgm:prSet/>
      <dgm:spPr/>
      <dgm:t>
        <a:bodyPr/>
        <a:lstStyle/>
        <a:p>
          <a:endParaRPr lang="en-US"/>
        </a:p>
      </dgm:t>
    </dgm:pt>
    <dgm:pt modelId="{475DB216-90B5-4C65-B786-B3C660581652}" type="pres">
      <dgm:prSet presAssocID="{380A06B1-31DD-4F13-BCA7-D9A0A4A74F18}" presName="root" presStyleCnt="0">
        <dgm:presLayoutVars>
          <dgm:dir/>
          <dgm:resizeHandles val="exact"/>
        </dgm:presLayoutVars>
      </dgm:prSet>
      <dgm:spPr/>
      <dgm:t>
        <a:bodyPr/>
        <a:lstStyle/>
        <a:p>
          <a:endParaRPr lang="en-GB"/>
        </a:p>
      </dgm:t>
    </dgm:pt>
    <dgm:pt modelId="{DE81A848-AAEC-43E4-A1F6-D6FA66D64BE6}" type="pres">
      <dgm:prSet presAssocID="{B990B560-BC6D-4641-BC16-AA1B11A2CD81}" presName="compNode" presStyleCnt="0"/>
      <dgm:spPr/>
    </dgm:pt>
    <dgm:pt modelId="{FFF06A3C-809D-4490-A5AB-6BB9464871B3}" type="pres">
      <dgm:prSet presAssocID="{B990B560-BC6D-4641-BC16-AA1B11A2CD81}" presName="bgRect" presStyleLbl="bgShp" presStyleIdx="0" presStyleCnt="2"/>
      <dgm:spPr/>
    </dgm:pt>
    <dgm:pt modelId="{7194C25C-8D24-4B93-A0C0-D52BD77B3F5E}" type="pres">
      <dgm:prSet presAssocID="{B990B560-BC6D-4641-BC16-AA1B11A2CD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Water"/>
        </a:ext>
      </dgm:extLst>
    </dgm:pt>
    <dgm:pt modelId="{D9A8AD46-9649-487E-A1D9-B86FC9CD1C09}" type="pres">
      <dgm:prSet presAssocID="{B990B560-BC6D-4641-BC16-AA1B11A2CD81}" presName="spaceRect" presStyleCnt="0"/>
      <dgm:spPr/>
    </dgm:pt>
    <dgm:pt modelId="{A9826191-0085-4B61-A15F-F93B28F8F093}" type="pres">
      <dgm:prSet presAssocID="{B990B560-BC6D-4641-BC16-AA1B11A2CD81}" presName="parTx" presStyleLbl="revTx" presStyleIdx="0" presStyleCnt="2">
        <dgm:presLayoutVars>
          <dgm:chMax val="0"/>
          <dgm:chPref val="0"/>
        </dgm:presLayoutVars>
      </dgm:prSet>
      <dgm:spPr/>
      <dgm:t>
        <a:bodyPr/>
        <a:lstStyle/>
        <a:p>
          <a:endParaRPr lang="en-GB"/>
        </a:p>
      </dgm:t>
    </dgm:pt>
    <dgm:pt modelId="{F5CB87E4-5606-44BC-A54F-9E6BA61378DF}" type="pres">
      <dgm:prSet presAssocID="{9B3F90C3-BC5F-4583-9C66-9F41B5275D04}" presName="sibTrans" presStyleCnt="0"/>
      <dgm:spPr/>
    </dgm:pt>
    <dgm:pt modelId="{105E3978-4345-4AE7-9962-6AFCBC0CACD0}" type="pres">
      <dgm:prSet presAssocID="{F1B3A1A6-17F8-431A-8EEC-BEB05D703F16}" presName="compNode" presStyleCnt="0"/>
      <dgm:spPr/>
    </dgm:pt>
    <dgm:pt modelId="{6ADDA47D-B10E-4C63-9998-69C2AAF3BECC}" type="pres">
      <dgm:prSet presAssocID="{F1B3A1A6-17F8-431A-8EEC-BEB05D703F16}" presName="bgRect" presStyleLbl="bgShp" presStyleIdx="1" presStyleCnt="2"/>
      <dgm:spPr/>
    </dgm:pt>
    <dgm:pt modelId="{1FC1CC88-75EF-442F-A226-1CB2AF3B06E4}" type="pres">
      <dgm:prSet presAssocID="{F1B3A1A6-17F8-431A-8EEC-BEB05D703F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Splash"/>
        </a:ext>
      </dgm:extLst>
    </dgm:pt>
    <dgm:pt modelId="{63A95CA8-B56B-4242-A07A-790C061B0BD0}" type="pres">
      <dgm:prSet presAssocID="{F1B3A1A6-17F8-431A-8EEC-BEB05D703F16}" presName="spaceRect" presStyleCnt="0"/>
      <dgm:spPr/>
    </dgm:pt>
    <dgm:pt modelId="{7601782B-C128-4332-B387-9D8A10A06445}" type="pres">
      <dgm:prSet presAssocID="{F1B3A1A6-17F8-431A-8EEC-BEB05D703F16}" presName="parTx" presStyleLbl="revTx" presStyleIdx="1" presStyleCnt="2">
        <dgm:presLayoutVars>
          <dgm:chMax val="0"/>
          <dgm:chPref val="0"/>
        </dgm:presLayoutVars>
      </dgm:prSet>
      <dgm:spPr/>
      <dgm:t>
        <a:bodyPr/>
        <a:lstStyle/>
        <a:p>
          <a:endParaRPr lang="en-GB"/>
        </a:p>
      </dgm:t>
    </dgm:pt>
  </dgm:ptLst>
  <dgm:cxnLst>
    <dgm:cxn modelId="{C3A48B44-4842-4F69-B081-078F207B5A97}" srcId="{380A06B1-31DD-4F13-BCA7-D9A0A4A74F18}" destId="{B990B560-BC6D-4641-BC16-AA1B11A2CD81}" srcOrd="0" destOrd="0" parTransId="{E3ACA9C2-885A-4381-A359-8030224687AE}" sibTransId="{9B3F90C3-BC5F-4583-9C66-9F41B5275D04}"/>
    <dgm:cxn modelId="{925DEB4B-BE5D-4683-939D-AD9276643621}" type="presOf" srcId="{B990B560-BC6D-4641-BC16-AA1B11A2CD81}" destId="{A9826191-0085-4B61-A15F-F93B28F8F093}" srcOrd="0" destOrd="0" presId="urn:microsoft.com/office/officeart/2018/2/layout/IconVerticalSolidList"/>
    <dgm:cxn modelId="{AB58109F-DD8C-43E7-8B32-FFA92577DCF5}" type="presOf" srcId="{380A06B1-31DD-4F13-BCA7-D9A0A4A74F18}" destId="{475DB216-90B5-4C65-B786-B3C660581652}" srcOrd="0" destOrd="0" presId="urn:microsoft.com/office/officeart/2018/2/layout/IconVerticalSolidList"/>
    <dgm:cxn modelId="{AF111897-4F21-4883-8D10-5CC32064E61A}" srcId="{380A06B1-31DD-4F13-BCA7-D9A0A4A74F18}" destId="{F1B3A1A6-17F8-431A-8EEC-BEB05D703F16}" srcOrd="1" destOrd="0" parTransId="{20A4142B-BE71-46A2-A405-E92F0FC0D752}" sibTransId="{18315BE8-F816-45CA-A2C4-81D5422DB028}"/>
    <dgm:cxn modelId="{015653D2-C76F-45CD-AE31-5023BE3789E1}" type="presOf" srcId="{F1B3A1A6-17F8-431A-8EEC-BEB05D703F16}" destId="{7601782B-C128-4332-B387-9D8A10A06445}" srcOrd="0" destOrd="0" presId="urn:microsoft.com/office/officeart/2018/2/layout/IconVerticalSolidList"/>
    <dgm:cxn modelId="{8A6DEC80-8F82-4495-BB86-EDCDAFE0442F}" type="presParOf" srcId="{475DB216-90B5-4C65-B786-B3C660581652}" destId="{DE81A848-AAEC-43E4-A1F6-D6FA66D64BE6}" srcOrd="0" destOrd="0" presId="urn:microsoft.com/office/officeart/2018/2/layout/IconVerticalSolidList"/>
    <dgm:cxn modelId="{AB6CDC95-A632-4FD5-990D-164BCDE50123}" type="presParOf" srcId="{DE81A848-AAEC-43E4-A1F6-D6FA66D64BE6}" destId="{FFF06A3C-809D-4490-A5AB-6BB9464871B3}" srcOrd="0" destOrd="0" presId="urn:microsoft.com/office/officeart/2018/2/layout/IconVerticalSolidList"/>
    <dgm:cxn modelId="{928B9816-E08F-460C-BD91-F335A0D75C3A}" type="presParOf" srcId="{DE81A848-AAEC-43E4-A1F6-D6FA66D64BE6}" destId="{7194C25C-8D24-4B93-A0C0-D52BD77B3F5E}" srcOrd="1" destOrd="0" presId="urn:microsoft.com/office/officeart/2018/2/layout/IconVerticalSolidList"/>
    <dgm:cxn modelId="{F79CE1EF-730D-4B8D-909E-F6C46333A40D}" type="presParOf" srcId="{DE81A848-AAEC-43E4-A1F6-D6FA66D64BE6}" destId="{D9A8AD46-9649-487E-A1D9-B86FC9CD1C09}" srcOrd="2" destOrd="0" presId="urn:microsoft.com/office/officeart/2018/2/layout/IconVerticalSolidList"/>
    <dgm:cxn modelId="{8C52C5E6-831C-46E3-8659-82B69002C6FC}" type="presParOf" srcId="{DE81A848-AAEC-43E4-A1F6-D6FA66D64BE6}" destId="{A9826191-0085-4B61-A15F-F93B28F8F093}" srcOrd="3" destOrd="0" presId="urn:microsoft.com/office/officeart/2018/2/layout/IconVerticalSolidList"/>
    <dgm:cxn modelId="{035B1BE8-25FC-4871-A060-ED1851BA54BC}" type="presParOf" srcId="{475DB216-90B5-4C65-B786-B3C660581652}" destId="{F5CB87E4-5606-44BC-A54F-9E6BA61378DF}" srcOrd="1" destOrd="0" presId="urn:microsoft.com/office/officeart/2018/2/layout/IconVerticalSolidList"/>
    <dgm:cxn modelId="{1B0021FE-06A7-4884-B3F1-904CD7F47C7F}" type="presParOf" srcId="{475DB216-90B5-4C65-B786-B3C660581652}" destId="{105E3978-4345-4AE7-9962-6AFCBC0CACD0}" srcOrd="2" destOrd="0" presId="urn:microsoft.com/office/officeart/2018/2/layout/IconVerticalSolidList"/>
    <dgm:cxn modelId="{5AD46BBA-54DE-4DCD-8F58-490D8B46C2EC}" type="presParOf" srcId="{105E3978-4345-4AE7-9962-6AFCBC0CACD0}" destId="{6ADDA47D-B10E-4C63-9998-69C2AAF3BECC}" srcOrd="0" destOrd="0" presId="urn:microsoft.com/office/officeart/2018/2/layout/IconVerticalSolidList"/>
    <dgm:cxn modelId="{6B872734-9525-4BB8-910E-D04DCCF3D224}" type="presParOf" srcId="{105E3978-4345-4AE7-9962-6AFCBC0CACD0}" destId="{1FC1CC88-75EF-442F-A226-1CB2AF3B06E4}" srcOrd="1" destOrd="0" presId="urn:microsoft.com/office/officeart/2018/2/layout/IconVerticalSolidList"/>
    <dgm:cxn modelId="{CE909114-7042-42B6-B194-F81AC66D9BAF}" type="presParOf" srcId="{105E3978-4345-4AE7-9962-6AFCBC0CACD0}" destId="{63A95CA8-B56B-4242-A07A-790C061B0BD0}" srcOrd="2" destOrd="0" presId="urn:microsoft.com/office/officeart/2018/2/layout/IconVerticalSolidList"/>
    <dgm:cxn modelId="{9C9DCA13-183B-40FC-847B-821A24B08E25}" type="presParOf" srcId="{105E3978-4345-4AE7-9962-6AFCBC0CACD0}" destId="{7601782B-C128-4332-B387-9D8A10A064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5E987-20E8-4163-AA6B-1129D81E0C7A}"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D5C3EE1F-E6D1-4B01-A7EB-5DE75A85F5E6}">
      <dgm:prSet custT="1"/>
      <dgm:spPr/>
      <dgm:t>
        <a:bodyPr/>
        <a:lstStyle/>
        <a:p>
          <a:r>
            <a:rPr lang="en-GB" sz="2400" dirty="0"/>
            <a:t>Water is wasted outside too. A garden sprinkler or hose can use up to 600 litres of water in one hour! Washing a car using a hosepipe can use around 180 litres of water.  </a:t>
          </a:r>
          <a:endParaRPr lang="en-US" sz="2400" dirty="0"/>
        </a:p>
      </dgm:t>
    </dgm:pt>
    <dgm:pt modelId="{35D31258-3114-4EC6-BF1D-6380F05C783D}" type="parTrans" cxnId="{7FF02C1C-63AE-46C6-9634-7F61E276C275}">
      <dgm:prSet/>
      <dgm:spPr/>
      <dgm:t>
        <a:bodyPr/>
        <a:lstStyle/>
        <a:p>
          <a:endParaRPr lang="en-US"/>
        </a:p>
      </dgm:t>
    </dgm:pt>
    <dgm:pt modelId="{97D5B781-8D42-44B1-851D-14D4BFA35258}" type="sibTrans" cxnId="{7FF02C1C-63AE-46C6-9634-7F61E276C275}">
      <dgm:prSet/>
      <dgm:spPr/>
      <dgm:t>
        <a:bodyPr/>
        <a:lstStyle/>
        <a:p>
          <a:endParaRPr lang="en-US"/>
        </a:p>
      </dgm:t>
    </dgm:pt>
    <dgm:pt modelId="{EB35D3DF-853B-4C61-8AE7-36A979079D13}">
      <dgm:prSet custT="1"/>
      <dgm:spPr/>
      <dgm:t>
        <a:bodyPr/>
        <a:lstStyle/>
        <a:p>
          <a:r>
            <a:rPr lang="en-GB" sz="2400" dirty="0"/>
            <a:t>Solution: Collect rainwater in a water butt to water the plants. </a:t>
          </a:r>
        </a:p>
        <a:p>
          <a:r>
            <a:rPr lang="en-GB" sz="2400" dirty="0"/>
            <a:t>If you clean the family car with water in a bucket you would only use around twenty litres of </a:t>
          </a:r>
          <a:r>
            <a:rPr lang="en-GB" sz="2800" dirty="0"/>
            <a:t>water.</a:t>
          </a:r>
          <a:endParaRPr lang="en-US" sz="2800" dirty="0"/>
        </a:p>
      </dgm:t>
    </dgm:pt>
    <dgm:pt modelId="{F322C92E-47D9-495A-9A45-976ACF701F19}" type="parTrans" cxnId="{E23EB619-54FD-4BAE-9735-6F1F0D80D7E9}">
      <dgm:prSet/>
      <dgm:spPr/>
      <dgm:t>
        <a:bodyPr/>
        <a:lstStyle/>
        <a:p>
          <a:endParaRPr lang="en-US"/>
        </a:p>
      </dgm:t>
    </dgm:pt>
    <dgm:pt modelId="{14B01E84-3A57-4FFC-818F-A95B39235509}" type="sibTrans" cxnId="{E23EB619-54FD-4BAE-9735-6F1F0D80D7E9}">
      <dgm:prSet/>
      <dgm:spPr/>
      <dgm:t>
        <a:bodyPr/>
        <a:lstStyle/>
        <a:p>
          <a:endParaRPr lang="en-US"/>
        </a:p>
      </dgm:t>
    </dgm:pt>
    <dgm:pt modelId="{54FC06AF-74E7-46AE-8250-EB0499ABAE27}" type="pres">
      <dgm:prSet presAssocID="{CB95E987-20E8-4163-AA6B-1129D81E0C7A}" presName="vert0" presStyleCnt="0">
        <dgm:presLayoutVars>
          <dgm:dir/>
          <dgm:animOne val="branch"/>
          <dgm:animLvl val="lvl"/>
        </dgm:presLayoutVars>
      </dgm:prSet>
      <dgm:spPr/>
      <dgm:t>
        <a:bodyPr/>
        <a:lstStyle/>
        <a:p>
          <a:endParaRPr lang="en-GB"/>
        </a:p>
      </dgm:t>
    </dgm:pt>
    <dgm:pt modelId="{0AD4DD14-6C2D-48BA-B4C8-0C46D38EF307}" type="pres">
      <dgm:prSet presAssocID="{D5C3EE1F-E6D1-4B01-A7EB-5DE75A85F5E6}" presName="thickLine" presStyleLbl="alignNode1" presStyleIdx="0" presStyleCnt="2"/>
      <dgm:spPr/>
    </dgm:pt>
    <dgm:pt modelId="{AF1DFE99-221B-489F-B4EC-A521C72F8A31}" type="pres">
      <dgm:prSet presAssocID="{D5C3EE1F-E6D1-4B01-A7EB-5DE75A85F5E6}" presName="horz1" presStyleCnt="0"/>
      <dgm:spPr/>
    </dgm:pt>
    <dgm:pt modelId="{0DFAB8F7-1291-4079-9418-F3AF42291F7C}" type="pres">
      <dgm:prSet presAssocID="{D5C3EE1F-E6D1-4B01-A7EB-5DE75A85F5E6}" presName="tx1" presStyleLbl="revTx" presStyleIdx="0" presStyleCnt="2"/>
      <dgm:spPr/>
      <dgm:t>
        <a:bodyPr/>
        <a:lstStyle/>
        <a:p>
          <a:endParaRPr lang="en-GB"/>
        </a:p>
      </dgm:t>
    </dgm:pt>
    <dgm:pt modelId="{32BCF121-A9FC-4DE0-8B96-D1E76AADE3EB}" type="pres">
      <dgm:prSet presAssocID="{D5C3EE1F-E6D1-4B01-A7EB-5DE75A85F5E6}" presName="vert1" presStyleCnt="0"/>
      <dgm:spPr/>
    </dgm:pt>
    <dgm:pt modelId="{B434D87C-2B36-4505-93D6-F651B72DB5A4}" type="pres">
      <dgm:prSet presAssocID="{EB35D3DF-853B-4C61-8AE7-36A979079D13}" presName="thickLine" presStyleLbl="alignNode1" presStyleIdx="1" presStyleCnt="2"/>
      <dgm:spPr/>
    </dgm:pt>
    <dgm:pt modelId="{605D0FCC-A440-41E2-914D-52595081A6BA}" type="pres">
      <dgm:prSet presAssocID="{EB35D3DF-853B-4C61-8AE7-36A979079D13}" presName="horz1" presStyleCnt="0"/>
      <dgm:spPr/>
    </dgm:pt>
    <dgm:pt modelId="{201A5430-EAAA-407E-B408-6109E2AAB18C}" type="pres">
      <dgm:prSet presAssocID="{EB35D3DF-853B-4C61-8AE7-36A979079D13}" presName="tx1" presStyleLbl="revTx" presStyleIdx="1" presStyleCnt="2"/>
      <dgm:spPr/>
      <dgm:t>
        <a:bodyPr/>
        <a:lstStyle/>
        <a:p>
          <a:endParaRPr lang="en-GB"/>
        </a:p>
      </dgm:t>
    </dgm:pt>
    <dgm:pt modelId="{FCAFD3E2-CAD4-40AC-ACE6-7619B7C4F0A6}" type="pres">
      <dgm:prSet presAssocID="{EB35D3DF-853B-4C61-8AE7-36A979079D13}" presName="vert1" presStyleCnt="0"/>
      <dgm:spPr/>
    </dgm:pt>
  </dgm:ptLst>
  <dgm:cxnLst>
    <dgm:cxn modelId="{3E9019D9-1826-4FFE-8E98-3E0F2BB6530A}" type="presOf" srcId="{EB35D3DF-853B-4C61-8AE7-36A979079D13}" destId="{201A5430-EAAA-407E-B408-6109E2AAB18C}" srcOrd="0" destOrd="0" presId="urn:microsoft.com/office/officeart/2008/layout/LinedList"/>
    <dgm:cxn modelId="{8A2F0530-BEA5-4BC5-8065-246C7A79068D}" type="presOf" srcId="{D5C3EE1F-E6D1-4B01-A7EB-5DE75A85F5E6}" destId="{0DFAB8F7-1291-4079-9418-F3AF42291F7C}" srcOrd="0" destOrd="0" presId="urn:microsoft.com/office/officeart/2008/layout/LinedList"/>
    <dgm:cxn modelId="{91AE708C-E87A-4C89-BDCE-B4A0E66FF3C8}" type="presOf" srcId="{CB95E987-20E8-4163-AA6B-1129D81E0C7A}" destId="{54FC06AF-74E7-46AE-8250-EB0499ABAE27}" srcOrd="0" destOrd="0" presId="urn:microsoft.com/office/officeart/2008/layout/LinedList"/>
    <dgm:cxn modelId="{E23EB619-54FD-4BAE-9735-6F1F0D80D7E9}" srcId="{CB95E987-20E8-4163-AA6B-1129D81E0C7A}" destId="{EB35D3DF-853B-4C61-8AE7-36A979079D13}" srcOrd="1" destOrd="0" parTransId="{F322C92E-47D9-495A-9A45-976ACF701F19}" sibTransId="{14B01E84-3A57-4FFC-818F-A95B39235509}"/>
    <dgm:cxn modelId="{7FF02C1C-63AE-46C6-9634-7F61E276C275}" srcId="{CB95E987-20E8-4163-AA6B-1129D81E0C7A}" destId="{D5C3EE1F-E6D1-4B01-A7EB-5DE75A85F5E6}" srcOrd="0" destOrd="0" parTransId="{35D31258-3114-4EC6-BF1D-6380F05C783D}" sibTransId="{97D5B781-8D42-44B1-851D-14D4BFA35258}"/>
    <dgm:cxn modelId="{A75211B5-491C-4213-9149-9FB6E8D35F61}" type="presParOf" srcId="{54FC06AF-74E7-46AE-8250-EB0499ABAE27}" destId="{0AD4DD14-6C2D-48BA-B4C8-0C46D38EF307}" srcOrd="0" destOrd="0" presId="urn:microsoft.com/office/officeart/2008/layout/LinedList"/>
    <dgm:cxn modelId="{31AE25B6-321F-4BD9-B468-C5838FE89D8C}" type="presParOf" srcId="{54FC06AF-74E7-46AE-8250-EB0499ABAE27}" destId="{AF1DFE99-221B-489F-B4EC-A521C72F8A31}" srcOrd="1" destOrd="0" presId="urn:microsoft.com/office/officeart/2008/layout/LinedList"/>
    <dgm:cxn modelId="{A4BE0CC7-E1FE-4C02-A8EC-5F65A3681EFE}" type="presParOf" srcId="{AF1DFE99-221B-489F-B4EC-A521C72F8A31}" destId="{0DFAB8F7-1291-4079-9418-F3AF42291F7C}" srcOrd="0" destOrd="0" presId="urn:microsoft.com/office/officeart/2008/layout/LinedList"/>
    <dgm:cxn modelId="{9CF2B7CE-5DC0-4940-B344-BBC5005B1024}" type="presParOf" srcId="{AF1DFE99-221B-489F-B4EC-A521C72F8A31}" destId="{32BCF121-A9FC-4DE0-8B96-D1E76AADE3EB}" srcOrd="1" destOrd="0" presId="urn:microsoft.com/office/officeart/2008/layout/LinedList"/>
    <dgm:cxn modelId="{82EF378C-3753-4265-AE4A-921A1BF4691F}" type="presParOf" srcId="{54FC06AF-74E7-46AE-8250-EB0499ABAE27}" destId="{B434D87C-2B36-4505-93D6-F651B72DB5A4}" srcOrd="2" destOrd="0" presId="urn:microsoft.com/office/officeart/2008/layout/LinedList"/>
    <dgm:cxn modelId="{AB7DC440-1CA3-41DB-AB7C-FBE03B3719F6}" type="presParOf" srcId="{54FC06AF-74E7-46AE-8250-EB0499ABAE27}" destId="{605D0FCC-A440-41E2-914D-52595081A6BA}" srcOrd="3" destOrd="0" presId="urn:microsoft.com/office/officeart/2008/layout/LinedList"/>
    <dgm:cxn modelId="{4F696947-A5D5-44E4-BCA7-BCA9D71854AF}" type="presParOf" srcId="{605D0FCC-A440-41E2-914D-52595081A6BA}" destId="{201A5430-EAAA-407E-B408-6109E2AAB18C}" srcOrd="0" destOrd="0" presId="urn:microsoft.com/office/officeart/2008/layout/LinedList"/>
    <dgm:cxn modelId="{C0537914-D23B-4AAB-B51C-DAD0696F04F2}" type="presParOf" srcId="{605D0FCC-A440-41E2-914D-52595081A6BA}" destId="{FCAFD3E2-CAD4-40AC-ACE6-7619B7C4F0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AC77F-21A9-4A4B-9F32-8CD9FA46037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5FB5F36-D263-4980-ACCD-06A9EF3FCD39}">
      <dgm:prSet/>
      <dgm:spPr/>
      <dgm:t>
        <a:bodyPr/>
        <a:lstStyle/>
        <a:p>
          <a:r>
            <a:rPr lang="en-GB" dirty="0"/>
            <a:t>In many countries water is very scarce and precious. This is because they have very little rainfall. This causes droughts, the ground dries out and crops cannot be grown. </a:t>
          </a:r>
          <a:endParaRPr lang="en-US" dirty="0"/>
        </a:p>
      </dgm:t>
    </dgm:pt>
    <dgm:pt modelId="{25F02D6F-D1B0-4FFF-A209-300BB9240FE3}" type="parTrans" cxnId="{78DBC6A9-7BF0-4CF8-8346-E3E78DA1E3B6}">
      <dgm:prSet/>
      <dgm:spPr/>
      <dgm:t>
        <a:bodyPr/>
        <a:lstStyle/>
        <a:p>
          <a:endParaRPr lang="en-US"/>
        </a:p>
      </dgm:t>
    </dgm:pt>
    <dgm:pt modelId="{9E43F350-851B-4AD8-9DC6-17E4699231BC}" type="sibTrans" cxnId="{78DBC6A9-7BF0-4CF8-8346-E3E78DA1E3B6}">
      <dgm:prSet/>
      <dgm:spPr/>
      <dgm:t>
        <a:bodyPr/>
        <a:lstStyle/>
        <a:p>
          <a:endParaRPr lang="en-US"/>
        </a:p>
      </dgm:t>
    </dgm:pt>
    <dgm:pt modelId="{DAF2D303-D71F-4E92-9290-47D84FC9F239}">
      <dgm:prSet/>
      <dgm:spPr/>
      <dgm:t>
        <a:bodyPr/>
        <a:lstStyle/>
        <a:p>
          <a:r>
            <a:rPr lang="en-GB" dirty="0"/>
            <a:t> A few villages may have a well where they can obtain clean drinking water, but in other villages children often have to walk many miles to find clean water. Drinking dirty water can make children and adults very ill. </a:t>
          </a:r>
          <a:endParaRPr lang="en-US" dirty="0"/>
        </a:p>
      </dgm:t>
    </dgm:pt>
    <dgm:pt modelId="{AFC7A611-1CB1-4019-B5AA-0904DBE706DD}" type="parTrans" cxnId="{4AD9FB39-9759-4099-808B-D17FEE30F409}">
      <dgm:prSet/>
      <dgm:spPr/>
      <dgm:t>
        <a:bodyPr/>
        <a:lstStyle/>
        <a:p>
          <a:endParaRPr lang="en-US"/>
        </a:p>
      </dgm:t>
    </dgm:pt>
    <dgm:pt modelId="{E845C043-4057-48D6-8D00-D63ADBCFE777}" type="sibTrans" cxnId="{4AD9FB39-9759-4099-808B-D17FEE30F409}">
      <dgm:prSet/>
      <dgm:spPr/>
      <dgm:t>
        <a:bodyPr/>
        <a:lstStyle/>
        <a:p>
          <a:endParaRPr lang="en-US"/>
        </a:p>
      </dgm:t>
    </dgm:pt>
    <dgm:pt modelId="{06652627-A7C2-420A-BF83-664C51AAA505}" type="pres">
      <dgm:prSet presAssocID="{E8EAC77F-21A9-4A4B-9F32-8CD9FA46037A}" presName="vert0" presStyleCnt="0">
        <dgm:presLayoutVars>
          <dgm:dir/>
          <dgm:animOne val="branch"/>
          <dgm:animLvl val="lvl"/>
        </dgm:presLayoutVars>
      </dgm:prSet>
      <dgm:spPr/>
      <dgm:t>
        <a:bodyPr/>
        <a:lstStyle/>
        <a:p>
          <a:endParaRPr lang="en-GB"/>
        </a:p>
      </dgm:t>
    </dgm:pt>
    <dgm:pt modelId="{CEFE9EF0-D960-4A68-A232-281E0DD7B2A8}" type="pres">
      <dgm:prSet presAssocID="{95FB5F36-D263-4980-ACCD-06A9EF3FCD39}" presName="thickLine" presStyleLbl="alignNode1" presStyleIdx="0" presStyleCnt="2"/>
      <dgm:spPr/>
    </dgm:pt>
    <dgm:pt modelId="{836262ED-AC25-43B9-A0EB-532647641F26}" type="pres">
      <dgm:prSet presAssocID="{95FB5F36-D263-4980-ACCD-06A9EF3FCD39}" presName="horz1" presStyleCnt="0"/>
      <dgm:spPr/>
    </dgm:pt>
    <dgm:pt modelId="{361DE7E7-1391-4352-BFC8-E25647AD74DB}" type="pres">
      <dgm:prSet presAssocID="{95FB5F36-D263-4980-ACCD-06A9EF3FCD39}" presName="tx1" presStyleLbl="revTx" presStyleIdx="0" presStyleCnt="2"/>
      <dgm:spPr/>
      <dgm:t>
        <a:bodyPr/>
        <a:lstStyle/>
        <a:p>
          <a:endParaRPr lang="en-GB"/>
        </a:p>
      </dgm:t>
    </dgm:pt>
    <dgm:pt modelId="{9DA83245-8D44-4B23-8A4E-F96A9E10BF25}" type="pres">
      <dgm:prSet presAssocID="{95FB5F36-D263-4980-ACCD-06A9EF3FCD39}" presName="vert1" presStyleCnt="0"/>
      <dgm:spPr/>
    </dgm:pt>
    <dgm:pt modelId="{50D08AFE-CBBE-46E0-8E81-C0CB5E2446E7}" type="pres">
      <dgm:prSet presAssocID="{DAF2D303-D71F-4E92-9290-47D84FC9F239}" presName="thickLine" presStyleLbl="alignNode1" presStyleIdx="1" presStyleCnt="2"/>
      <dgm:spPr/>
    </dgm:pt>
    <dgm:pt modelId="{6E0C125A-B53D-433A-B8D5-2E0FD9A27E06}" type="pres">
      <dgm:prSet presAssocID="{DAF2D303-D71F-4E92-9290-47D84FC9F239}" presName="horz1" presStyleCnt="0"/>
      <dgm:spPr/>
    </dgm:pt>
    <dgm:pt modelId="{E3F49EDA-8B48-4406-9E67-A9CA7E79B599}" type="pres">
      <dgm:prSet presAssocID="{DAF2D303-D71F-4E92-9290-47D84FC9F239}" presName="tx1" presStyleLbl="revTx" presStyleIdx="1" presStyleCnt="2"/>
      <dgm:spPr/>
      <dgm:t>
        <a:bodyPr/>
        <a:lstStyle/>
        <a:p>
          <a:endParaRPr lang="en-GB"/>
        </a:p>
      </dgm:t>
    </dgm:pt>
    <dgm:pt modelId="{07826C07-EDE4-4C78-8044-BBC19B57CB7C}" type="pres">
      <dgm:prSet presAssocID="{DAF2D303-D71F-4E92-9290-47D84FC9F239}" presName="vert1" presStyleCnt="0"/>
      <dgm:spPr/>
    </dgm:pt>
  </dgm:ptLst>
  <dgm:cxnLst>
    <dgm:cxn modelId="{827946CF-4965-44A5-941B-804C7BEE187E}" type="presOf" srcId="{DAF2D303-D71F-4E92-9290-47D84FC9F239}" destId="{E3F49EDA-8B48-4406-9E67-A9CA7E79B599}" srcOrd="0" destOrd="0" presId="urn:microsoft.com/office/officeart/2008/layout/LinedList"/>
    <dgm:cxn modelId="{78DBC6A9-7BF0-4CF8-8346-E3E78DA1E3B6}" srcId="{E8EAC77F-21A9-4A4B-9F32-8CD9FA46037A}" destId="{95FB5F36-D263-4980-ACCD-06A9EF3FCD39}" srcOrd="0" destOrd="0" parTransId="{25F02D6F-D1B0-4FFF-A209-300BB9240FE3}" sibTransId="{9E43F350-851B-4AD8-9DC6-17E4699231BC}"/>
    <dgm:cxn modelId="{5320FE64-06F7-459A-B824-B0DEC276199D}" type="presOf" srcId="{E8EAC77F-21A9-4A4B-9F32-8CD9FA46037A}" destId="{06652627-A7C2-420A-BF83-664C51AAA505}" srcOrd="0" destOrd="0" presId="urn:microsoft.com/office/officeart/2008/layout/LinedList"/>
    <dgm:cxn modelId="{290414F1-E11A-4B2F-933E-DF671ED5A28B}" type="presOf" srcId="{95FB5F36-D263-4980-ACCD-06A9EF3FCD39}" destId="{361DE7E7-1391-4352-BFC8-E25647AD74DB}" srcOrd="0" destOrd="0" presId="urn:microsoft.com/office/officeart/2008/layout/LinedList"/>
    <dgm:cxn modelId="{4AD9FB39-9759-4099-808B-D17FEE30F409}" srcId="{E8EAC77F-21A9-4A4B-9F32-8CD9FA46037A}" destId="{DAF2D303-D71F-4E92-9290-47D84FC9F239}" srcOrd="1" destOrd="0" parTransId="{AFC7A611-1CB1-4019-B5AA-0904DBE706DD}" sibTransId="{E845C043-4057-48D6-8D00-D63ADBCFE777}"/>
    <dgm:cxn modelId="{466124E2-86C1-4DEA-A3CA-1ED6FB54C180}" type="presParOf" srcId="{06652627-A7C2-420A-BF83-664C51AAA505}" destId="{CEFE9EF0-D960-4A68-A232-281E0DD7B2A8}" srcOrd="0" destOrd="0" presId="urn:microsoft.com/office/officeart/2008/layout/LinedList"/>
    <dgm:cxn modelId="{B7A521DB-0A81-4F7F-B57F-7D93AB5763E3}" type="presParOf" srcId="{06652627-A7C2-420A-BF83-664C51AAA505}" destId="{836262ED-AC25-43B9-A0EB-532647641F26}" srcOrd="1" destOrd="0" presId="urn:microsoft.com/office/officeart/2008/layout/LinedList"/>
    <dgm:cxn modelId="{09967930-A14B-4342-90D7-E29FBE1144C2}" type="presParOf" srcId="{836262ED-AC25-43B9-A0EB-532647641F26}" destId="{361DE7E7-1391-4352-BFC8-E25647AD74DB}" srcOrd="0" destOrd="0" presId="urn:microsoft.com/office/officeart/2008/layout/LinedList"/>
    <dgm:cxn modelId="{9FEE7172-F5E4-4113-97E1-BDA832C5EE92}" type="presParOf" srcId="{836262ED-AC25-43B9-A0EB-532647641F26}" destId="{9DA83245-8D44-4B23-8A4E-F96A9E10BF25}" srcOrd="1" destOrd="0" presId="urn:microsoft.com/office/officeart/2008/layout/LinedList"/>
    <dgm:cxn modelId="{C18526B6-7FDF-4802-8F47-15FD72752A16}" type="presParOf" srcId="{06652627-A7C2-420A-BF83-664C51AAA505}" destId="{50D08AFE-CBBE-46E0-8E81-C0CB5E2446E7}" srcOrd="2" destOrd="0" presId="urn:microsoft.com/office/officeart/2008/layout/LinedList"/>
    <dgm:cxn modelId="{8946B684-D364-4C9A-8055-7EAFF955D630}" type="presParOf" srcId="{06652627-A7C2-420A-BF83-664C51AAA505}" destId="{6E0C125A-B53D-433A-B8D5-2E0FD9A27E06}" srcOrd="3" destOrd="0" presId="urn:microsoft.com/office/officeart/2008/layout/LinedList"/>
    <dgm:cxn modelId="{7ACCF038-618A-4F55-B14F-DA0F62885EB0}" type="presParOf" srcId="{6E0C125A-B53D-433A-B8D5-2E0FD9A27E06}" destId="{E3F49EDA-8B48-4406-9E67-A9CA7E79B599}" srcOrd="0" destOrd="0" presId="urn:microsoft.com/office/officeart/2008/layout/LinedList"/>
    <dgm:cxn modelId="{472B590D-51DC-40CD-A211-56E3F3CBE82B}" type="presParOf" srcId="{6E0C125A-B53D-433A-B8D5-2E0FD9A27E06}" destId="{07826C07-EDE4-4C78-8044-BBC19B57CB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ADA23-C73C-4F90-B690-C3EA2D7BD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282C48F-6D59-49F6-89EE-56C60D5BA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5DCD31DA-11A4-439B-8F70-E8CC9A76B922}"/>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309D6D56-00F2-4AFA-ACAF-A0CD7DF33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1D31C96-7A6E-4541-8A25-09A8480036F0}"/>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290249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689707-A904-4CF4-A24A-8E4B8EFE0E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E587FA4-D61D-444B-81EA-9D6984FD6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B24756F-F9B3-4818-B84E-15D9C3A8618D}"/>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DFA58732-29FA-493D-B281-566983250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8C85B8C-78E7-4468-B1E3-1AB85920B208}"/>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321096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81CCB9B-1E62-4DCD-BE27-1ADDCD5DD0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A95D7B2-34C6-4043-96AC-8DC82CB05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AC1E137-D9E8-46B2-906D-937D756D8E90}"/>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1490D992-A5BA-4637-954D-AE45AE69AE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372365F-4A77-405D-A431-8C5CB35DD3C4}"/>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121692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CB58D-E69A-4CBC-BCEE-CAD0A4CD5F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2EE97B-39C5-472E-B3D2-82AE64155A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3415B89-6B0F-43E4-9D77-8AA2BC5895A7}"/>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43AF57DD-B60A-44DD-82F0-58DAFD6B4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80944BA-7329-4EF3-A6F5-A743ECD22AF7}"/>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379278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6EC55-15F4-4053-A6D7-3D92C00AA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55BD06-28A1-4FFB-BEF6-7F34FE913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923C878-B425-4D1C-9494-CF271EA1D411}"/>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915A510C-3027-4F61-9095-5E09D8F8C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815E87-7A46-488D-8D8B-19205390D862}"/>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222846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B7F75-6EBE-4F59-8BE5-A638363B9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9DC3A19-C6B5-4D39-8EE3-C971295F8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F610227-03FD-4BF5-8D58-0B1AC39EF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4627E486-3D2D-4C34-BF8C-B2C8EC6F44B3}"/>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6" name="Footer Placeholder 5">
            <a:extLst>
              <a:ext uri="{FF2B5EF4-FFF2-40B4-BE49-F238E27FC236}">
                <a16:creationId xmlns="" xmlns:a16="http://schemas.microsoft.com/office/drawing/2014/main" id="{9E6ED638-E053-4B29-BF65-C130FD22A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651B4F0-9B90-4D78-98B7-FA2136153AFC}"/>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405996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955E4-D479-4053-9B33-4DBF1251C5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FFA1E3A-2E38-44F1-A63C-12C00E79B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B52F5DE-B14C-496E-AD34-0F81C2BF5E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E784991-5F30-4C08-B1D9-AEE22CED9E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585109-C24A-4DEC-8F7C-0A01F704E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E279A5E-A2CE-44A5-89E6-C9222EDFA126}"/>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8" name="Footer Placeholder 7">
            <a:extLst>
              <a:ext uri="{FF2B5EF4-FFF2-40B4-BE49-F238E27FC236}">
                <a16:creationId xmlns="" xmlns:a16="http://schemas.microsoft.com/office/drawing/2014/main" id="{6C7A9018-F422-49D5-B453-1DBE738A23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0688FC9-0AA5-4289-B73F-3ED4148F8CBB}"/>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15325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D30AD-3D81-4622-A143-CAD6C50206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5779988-B97F-4151-A295-BE48038E1A3A}"/>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4" name="Footer Placeholder 3">
            <a:extLst>
              <a:ext uri="{FF2B5EF4-FFF2-40B4-BE49-F238E27FC236}">
                <a16:creationId xmlns="" xmlns:a16="http://schemas.microsoft.com/office/drawing/2014/main" id="{B861A9C3-22E5-4A72-96AB-C38E2F65E4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8CFF5D5-4A93-4B5F-B689-78DE00F93AF2}"/>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2924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C5CB23-5E3C-4117-A606-DF36C0F4FAA4}"/>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3" name="Footer Placeholder 2">
            <a:extLst>
              <a:ext uri="{FF2B5EF4-FFF2-40B4-BE49-F238E27FC236}">
                <a16:creationId xmlns="" xmlns:a16="http://schemas.microsoft.com/office/drawing/2014/main" id="{BB4BAC5A-BDAD-474F-8E88-5EF4F3010C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8981F8FC-97E8-44E6-B6A2-BA91712A5BDD}"/>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77566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7B56A-ACEC-4614-964C-65E5C91DC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651D0D5-B880-4196-84C5-F912D3E1B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118A332-674B-4EB9-B01D-BBFDAA159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3E53AA0-CD24-4CD2-8E85-F327B4047753}"/>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6" name="Footer Placeholder 5">
            <a:extLst>
              <a:ext uri="{FF2B5EF4-FFF2-40B4-BE49-F238E27FC236}">
                <a16:creationId xmlns="" xmlns:a16="http://schemas.microsoft.com/office/drawing/2014/main" id="{CE859D17-BDE7-48E1-AAE8-86F2CDEC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4EDFE08-BB44-4086-A990-A548BE7FEDD3}"/>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290673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9CB6D-CD0F-4A39-8147-C88069E0D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0AB4C0B-738D-4E7B-BFA3-B5B775C27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4636DF87-C164-4329-B833-5DEB2C01B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1711ED-F8BC-447C-A5DB-A45FC9711DF5}"/>
              </a:ext>
            </a:extLst>
          </p:cNvPr>
          <p:cNvSpPr>
            <a:spLocks noGrp="1"/>
          </p:cNvSpPr>
          <p:nvPr>
            <p:ph type="dt" sz="half" idx="10"/>
          </p:nvPr>
        </p:nvSpPr>
        <p:spPr/>
        <p:txBody>
          <a:bodyPr/>
          <a:lstStyle/>
          <a:p>
            <a:fld id="{7F4D6748-A9DD-4EB1-AF18-6B899DD5ED35}" type="datetimeFigureOut">
              <a:rPr lang="en-GB" smtClean="0"/>
              <a:t>07/06/2022</a:t>
            </a:fld>
            <a:endParaRPr lang="en-GB"/>
          </a:p>
        </p:txBody>
      </p:sp>
      <p:sp>
        <p:nvSpPr>
          <p:cNvPr id="6" name="Footer Placeholder 5">
            <a:extLst>
              <a:ext uri="{FF2B5EF4-FFF2-40B4-BE49-F238E27FC236}">
                <a16:creationId xmlns="" xmlns:a16="http://schemas.microsoft.com/office/drawing/2014/main" id="{ACA1F9AB-33E1-4C6C-B12A-6D10C39E4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F39B265-342E-448A-A266-E7D265AA6814}"/>
              </a:ext>
            </a:extLst>
          </p:cNvPr>
          <p:cNvSpPr>
            <a:spLocks noGrp="1"/>
          </p:cNvSpPr>
          <p:nvPr>
            <p:ph type="sldNum" sz="quarter" idx="12"/>
          </p:nvPr>
        </p:nvSpPr>
        <p:spPr/>
        <p:txBody>
          <a:bodyPr/>
          <a:lstStyle/>
          <a:p>
            <a:fld id="{663F293A-FBCB-4062-9F5A-87E485B6FB29}" type="slidenum">
              <a:rPr lang="en-GB" smtClean="0"/>
              <a:t>‹#›</a:t>
            </a:fld>
            <a:endParaRPr lang="en-GB"/>
          </a:p>
        </p:txBody>
      </p:sp>
    </p:spTree>
    <p:extLst>
      <p:ext uri="{BB962C8B-B14F-4D97-AF65-F5344CB8AC3E}">
        <p14:creationId xmlns:p14="http://schemas.microsoft.com/office/powerpoint/2010/main" val="191799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5E5BA8-DCF3-4072-8FCA-9C506F2FD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46EDC3C-13A3-409A-BFBA-1FD146E55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C4E0520-78AB-4E6F-AE4C-89D8CE47C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D6748-A9DD-4EB1-AF18-6B899DD5ED35}" type="datetimeFigureOut">
              <a:rPr lang="en-GB" smtClean="0"/>
              <a:t>07/06/2022</a:t>
            </a:fld>
            <a:endParaRPr lang="en-GB"/>
          </a:p>
        </p:txBody>
      </p:sp>
      <p:sp>
        <p:nvSpPr>
          <p:cNvPr id="5" name="Footer Placeholder 4">
            <a:extLst>
              <a:ext uri="{FF2B5EF4-FFF2-40B4-BE49-F238E27FC236}">
                <a16:creationId xmlns="" xmlns:a16="http://schemas.microsoft.com/office/drawing/2014/main" id="{75CD358E-933F-47B7-8A22-58262943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58EC381-C464-432B-83B6-0A9E6DEFD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F293A-FBCB-4062-9F5A-87E485B6FB29}" type="slidenum">
              <a:rPr lang="en-GB" smtClean="0"/>
              <a:t>‹#›</a:t>
            </a:fld>
            <a:endParaRPr lang="en-GB"/>
          </a:p>
        </p:txBody>
      </p:sp>
    </p:spTree>
    <p:extLst>
      <p:ext uri="{BB962C8B-B14F-4D97-AF65-F5344CB8AC3E}">
        <p14:creationId xmlns:p14="http://schemas.microsoft.com/office/powerpoint/2010/main" val="173198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www.uwla.eu/"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4" descr="A person holding a globe">
            <a:extLst>
              <a:ext uri="{FF2B5EF4-FFF2-40B4-BE49-F238E27FC236}">
                <a16:creationId xmlns="" xmlns:a16="http://schemas.microsoft.com/office/drawing/2014/main" id="{169FD8CF-F83C-ACFA-FB85-BBBFCC69A37B}"/>
              </a:ext>
            </a:extLst>
          </p:cNvPr>
          <p:cNvPicPr>
            <a:picLocks noChangeAspect="1"/>
          </p:cNvPicPr>
          <p:nvPr/>
        </p:nvPicPr>
        <p:blipFill rotWithShape="1">
          <a:blip r:embed="rId2"/>
          <a:srcRect r="-1" b="5438"/>
          <a:stretch/>
        </p:blipFill>
        <p:spPr>
          <a:xfrm>
            <a:off x="0" y="220674"/>
            <a:ext cx="12188932" cy="7262166"/>
          </a:xfrm>
          <a:prstGeom prst="rect">
            <a:avLst/>
          </a:prstGeom>
        </p:spPr>
      </p:pic>
      <p:sp>
        <p:nvSpPr>
          <p:cNvPr id="27" name="Freeform: Shape 26">
            <a:extLst>
              <a:ext uri="{FF2B5EF4-FFF2-40B4-BE49-F238E27FC236}">
                <a16:creationId xmlns=""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36D19393-D6D1-4DD3-B835-6303EB2840D3}"/>
              </a:ext>
            </a:extLst>
          </p:cNvPr>
          <p:cNvSpPr>
            <a:spLocks noGrp="1"/>
          </p:cNvSpPr>
          <p:nvPr>
            <p:ph type="title"/>
          </p:nvPr>
        </p:nvSpPr>
        <p:spPr>
          <a:xfrm>
            <a:off x="618062" y="4185749"/>
            <a:ext cx="9265771" cy="622836"/>
          </a:xfrm>
        </p:spPr>
        <p:txBody>
          <a:bodyPr>
            <a:noAutofit/>
          </a:bodyPr>
          <a:lstStyle/>
          <a:p>
            <a:pPr algn="ctr"/>
            <a:r>
              <a:rPr lang="en-GB" sz="4800" dirty="0"/>
              <a:t>EVERY DROP COUNTS – SAVE WATER</a:t>
            </a:r>
          </a:p>
        </p:txBody>
      </p:sp>
      <p:sp>
        <p:nvSpPr>
          <p:cNvPr id="8" name="Content Placeholder 2">
            <a:extLst>
              <a:ext uri="{FF2B5EF4-FFF2-40B4-BE49-F238E27FC236}">
                <a16:creationId xmlns="" xmlns:a16="http://schemas.microsoft.com/office/drawing/2014/main" id="{67606D9E-BF0E-4F19-BC60-BB53B1C4AB7B}"/>
              </a:ext>
            </a:extLst>
          </p:cNvPr>
          <p:cNvSpPr>
            <a:spLocks noGrp="1"/>
          </p:cNvSpPr>
          <p:nvPr>
            <p:ph idx="1"/>
          </p:nvPr>
        </p:nvSpPr>
        <p:spPr>
          <a:xfrm>
            <a:off x="618063" y="4856921"/>
            <a:ext cx="9565028" cy="1249240"/>
          </a:xfrm>
        </p:spPr>
        <p:txBody>
          <a:bodyPr>
            <a:normAutofit fontScale="85000" lnSpcReduction="10000"/>
          </a:bodyPr>
          <a:lstStyle/>
          <a:p>
            <a:pPr marL="0" indent="0" algn="ctr">
              <a:buNone/>
            </a:pPr>
            <a:r>
              <a:rPr lang="en-GB" sz="3600" dirty="0"/>
              <a:t>The world is in your hands – we need to take action now to stop severe water shortages in the future. Discover how The Unified Water Label and you can help conserve water</a:t>
            </a:r>
          </a:p>
        </p:txBody>
      </p:sp>
    </p:spTree>
    <p:extLst>
      <p:ext uri="{BB962C8B-B14F-4D97-AF65-F5344CB8AC3E}">
        <p14:creationId xmlns:p14="http://schemas.microsoft.com/office/powerpoint/2010/main" val="3620907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1A6D892-ADBE-4F86-BBC5-BF98A426E6A6}"/>
              </a:ext>
            </a:extLst>
          </p:cNvPr>
          <p:cNvSpPr>
            <a:spLocks noGrp="1"/>
          </p:cNvSpPr>
          <p:nvPr>
            <p:ph type="title"/>
          </p:nvPr>
        </p:nvSpPr>
        <p:spPr>
          <a:xfrm>
            <a:off x="-419100" y="447675"/>
            <a:ext cx="4648200" cy="1685925"/>
          </a:xfrm>
        </p:spPr>
        <p:txBody>
          <a:bodyPr>
            <a:noAutofit/>
          </a:bodyPr>
          <a:lstStyle/>
          <a:p>
            <a:pPr algn="r"/>
            <a:r>
              <a:rPr lang="en-GB" dirty="0">
                <a:solidFill>
                  <a:srgbClr val="FFFFFF"/>
                </a:solidFill>
              </a:rPr>
              <a:t>Did you know …</a:t>
            </a:r>
            <a:br>
              <a:rPr lang="en-GB" dirty="0">
                <a:solidFill>
                  <a:srgbClr val="FFFFFF"/>
                </a:solidFill>
              </a:rPr>
            </a:br>
            <a:r>
              <a:rPr lang="en-GB" dirty="0">
                <a:solidFill>
                  <a:srgbClr val="FFFFFF"/>
                </a:solidFill>
              </a:rPr>
              <a:t/>
            </a:r>
            <a:br>
              <a:rPr lang="en-GB" dirty="0">
                <a:solidFill>
                  <a:srgbClr val="FFFFFF"/>
                </a:solidFill>
              </a:rPr>
            </a:br>
            <a:endParaRPr lang="en-GB" dirty="0">
              <a:solidFill>
                <a:srgbClr val="FFFFFF"/>
              </a:solidFill>
            </a:endParaRPr>
          </a:p>
        </p:txBody>
      </p:sp>
      <p:cxnSp>
        <p:nvCxnSpPr>
          <p:cNvPr id="46" name="Straight Connector 45">
            <a:extLst>
              <a:ext uri="{FF2B5EF4-FFF2-40B4-BE49-F238E27FC236}">
                <a16:creationId xmlns=""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 xmlns:a16="http://schemas.microsoft.com/office/drawing/2014/main" id="{1A9A0B87-E06D-4AF5-97C3-AA854C8A9150}"/>
              </a:ext>
            </a:extLst>
          </p:cNvPr>
          <p:cNvGraphicFramePr>
            <a:graphicFrameLocks noGrp="1"/>
          </p:cNvGraphicFramePr>
          <p:nvPr>
            <p:ph idx="1"/>
            <p:extLst>
              <p:ext uri="{D42A27DB-BD31-4B8C-83A1-F6EECF244321}">
                <p14:modId xmlns:p14="http://schemas.microsoft.com/office/powerpoint/2010/main" val="102653200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andscape photo of a dessert with dry trees">
            <a:extLst>
              <a:ext uri="{FF2B5EF4-FFF2-40B4-BE49-F238E27FC236}">
                <a16:creationId xmlns="" xmlns:a16="http://schemas.microsoft.com/office/drawing/2014/main" id="{B8CA68AD-0A1F-48A1-8D8C-726124B524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175" y="1065862"/>
            <a:ext cx="3971925" cy="5344463"/>
          </a:xfrm>
          <a:prstGeom prst="rect">
            <a:avLst/>
          </a:prstGeom>
        </p:spPr>
      </p:pic>
    </p:spTree>
    <p:extLst>
      <p:ext uri="{BB962C8B-B14F-4D97-AF65-F5344CB8AC3E}">
        <p14:creationId xmlns:p14="http://schemas.microsoft.com/office/powerpoint/2010/main" val="26800086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Freeform: Shape 57">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oup 59">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61"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2"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63"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64"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5"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6"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822B8C6E-F62C-408C-9A3A-524A4A2CF136}"/>
              </a:ext>
            </a:extLst>
          </p:cNvPr>
          <p:cNvSpPr>
            <a:spLocks noGrp="1"/>
          </p:cNvSpPr>
          <p:nvPr>
            <p:ph type="title"/>
          </p:nvPr>
        </p:nvSpPr>
        <p:spPr>
          <a:xfrm>
            <a:off x="121290" y="75501"/>
            <a:ext cx="3194001" cy="5715699"/>
          </a:xfrm>
        </p:spPr>
        <p:txBody>
          <a:bodyPr>
            <a:normAutofit fontScale="90000"/>
          </a:bodyPr>
          <a:lstStyle/>
          <a:p>
            <a:r>
              <a:rPr lang="en-GB" sz="6000" dirty="0">
                <a:solidFill>
                  <a:srgbClr val="FFFFFF"/>
                </a:solidFill>
              </a:rPr>
              <a:t>Did you know…</a:t>
            </a:r>
            <a:br>
              <a:rPr lang="en-GB" sz="6000" dirty="0">
                <a:solidFill>
                  <a:srgbClr val="FFFFFF"/>
                </a:solidFill>
              </a:rPr>
            </a:br>
            <a:r>
              <a:rPr lang="en-GB" sz="6000" dirty="0">
                <a:solidFill>
                  <a:srgbClr val="FFFFFF"/>
                </a:solidFill>
              </a:rPr>
              <a:t/>
            </a:r>
            <a:br>
              <a:rPr lang="en-GB" sz="6000"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
            </a:r>
            <a:br>
              <a:rPr lang="en-GB" sz="4000" dirty="0">
                <a:solidFill>
                  <a:srgbClr val="FFFFFF"/>
                </a:solidFill>
              </a:rPr>
            </a:br>
            <a:endParaRPr lang="en-GB" sz="4000" dirty="0">
              <a:solidFill>
                <a:srgbClr val="FFFFFF"/>
              </a:solidFill>
            </a:endParaRPr>
          </a:p>
        </p:txBody>
      </p:sp>
      <p:pic>
        <p:nvPicPr>
          <p:cNvPr id="4" name="Picture 3" descr="Funnel chart&#10;&#10;Description automatically generated with medium confidence">
            <a:extLst>
              <a:ext uri="{FF2B5EF4-FFF2-40B4-BE49-F238E27FC236}">
                <a16:creationId xmlns="" xmlns:a16="http://schemas.microsoft.com/office/drawing/2014/main" id="{F29F6749-B407-47C3-9300-51D9DC2FD2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90" y="1881341"/>
            <a:ext cx="3053693" cy="4794762"/>
          </a:xfrm>
          <a:prstGeom prst="rect">
            <a:avLst/>
          </a:prstGeom>
        </p:spPr>
      </p:pic>
      <p:sp>
        <p:nvSpPr>
          <p:cNvPr id="6" name="Content Placeholder 5">
            <a:extLst>
              <a:ext uri="{FF2B5EF4-FFF2-40B4-BE49-F238E27FC236}">
                <a16:creationId xmlns="" xmlns:a16="http://schemas.microsoft.com/office/drawing/2014/main" id="{E71F0D5A-7455-CB6C-D23C-5D071950CA12}"/>
              </a:ext>
            </a:extLst>
          </p:cNvPr>
          <p:cNvSpPr>
            <a:spLocks noGrp="1"/>
          </p:cNvSpPr>
          <p:nvPr>
            <p:ph idx="1"/>
          </p:nvPr>
        </p:nvSpPr>
        <p:spPr>
          <a:xfrm>
            <a:off x="5151050" y="685800"/>
            <a:ext cx="6202749" cy="5491163"/>
          </a:xfrm>
        </p:spPr>
        <p:txBody>
          <a:bodyPr/>
          <a:lstStyle/>
          <a:p>
            <a:endParaRPr lang="en-GB" dirty="0"/>
          </a:p>
          <a:p>
            <a:r>
              <a:rPr lang="en-GB" dirty="0"/>
              <a:t>There are many more ways in which individuals and schools can help save water – to download a fun saving water resource pack visit </a:t>
            </a:r>
            <a:r>
              <a:rPr lang="en-GB" dirty="0">
                <a:hlinkClick r:id="rId3"/>
              </a:rPr>
              <a:t>www.uwla.eu</a:t>
            </a:r>
            <a:r>
              <a:rPr lang="en-GB" dirty="0"/>
              <a:t> </a:t>
            </a:r>
          </a:p>
          <a:p>
            <a:r>
              <a:rPr lang="en-GB" dirty="0"/>
              <a:t>For information on how to launch a ‘Save Our Water Competition’ please contact Schememanager@UWLA.eu </a:t>
            </a:r>
          </a:p>
        </p:txBody>
      </p:sp>
    </p:spTree>
    <p:extLst>
      <p:ext uri="{BB962C8B-B14F-4D97-AF65-F5344CB8AC3E}">
        <p14:creationId xmlns:p14="http://schemas.microsoft.com/office/powerpoint/2010/main" val="199183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 xmlns:a16="http://schemas.microsoft.com/office/drawing/2014/main" id="{0DE6A193-4755-479A-BC6F-A7EBCA73B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 xmlns:a16="http://schemas.microsoft.com/office/drawing/2014/main" id="{FD393F6F-50AC-4589-AC4E-029541B8BD4E}"/>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7029724" y="338328"/>
            <a:ext cx="3708364" cy="6232548"/>
          </a:xfrm>
          <a:prstGeom prst="rect">
            <a:avLst/>
          </a:prstGeom>
        </p:spPr>
      </p:pic>
      <p:sp>
        <p:nvSpPr>
          <p:cNvPr id="38" name="Freeform: Shape 33">
            <a:extLst>
              <a:ext uri="{FF2B5EF4-FFF2-40B4-BE49-F238E27FC236}">
                <a16:creationId xmlns="" xmlns:a16="http://schemas.microsoft.com/office/drawing/2014/main" id="{5A55B759-31A7-423C-9BC2-A8BC09FE9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F78796AF-79A0-47AC-BEFD-BFFC00F968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DF23BCC-7208-4384-9D52-D57408518D0E}"/>
              </a:ext>
            </a:extLst>
          </p:cNvPr>
          <p:cNvSpPr>
            <a:spLocks noGrp="1"/>
          </p:cNvSpPr>
          <p:nvPr>
            <p:ph type="ctrTitle"/>
          </p:nvPr>
        </p:nvSpPr>
        <p:spPr>
          <a:xfrm>
            <a:off x="804672" y="338328"/>
            <a:ext cx="3877056" cy="2249424"/>
          </a:xfrm>
        </p:spPr>
        <p:txBody>
          <a:bodyPr anchor="b">
            <a:normAutofit/>
          </a:bodyPr>
          <a:lstStyle/>
          <a:p>
            <a:pPr algn="l"/>
            <a:r>
              <a:rPr lang="en-GB" sz="5400" b="1" dirty="0"/>
              <a:t>The Unified Water Label  </a:t>
            </a:r>
          </a:p>
        </p:txBody>
      </p:sp>
      <p:sp>
        <p:nvSpPr>
          <p:cNvPr id="3" name="Subtitle 2">
            <a:extLst>
              <a:ext uri="{FF2B5EF4-FFF2-40B4-BE49-F238E27FC236}">
                <a16:creationId xmlns="" xmlns:a16="http://schemas.microsoft.com/office/drawing/2014/main" id="{6A0AFE46-B4AB-4E44-BEF2-E3F03F6C6180}"/>
              </a:ext>
            </a:extLst>
          </p:cNvPr>
          <p:cNvSpPr>
            <a:spLocks noGrp="1"/>
          </p:cNvSpPr>
          <p:nvPr>
            <p:ph type="subTitle" idx="1"/>
          </p:nvPr>
        </p:nvSpPr>
        <p:spPr>
          <a:xfrm>
            <a:off x="80772" y="2689861"/>
            <a:ext cx="3209544" cy="3764280"/>
          </a:xfrm>
        </p:spPr>
        <p:txBody>
          <a:bodyPr anchor="t">
            <a:noAutofit/>
          </a:bodyPr>
          <a:lstStyle/>
          <a:p>
            <a:pPr algn="l"/>
            <a:r>
              <a:rPr lang="en-GB" sz="2800" dirty="0"/>
              <a:t>The Unified Water Label is a smart tool that is used to identify water saving products. Each colour on the chart  demonstrates the water and energy efficiency of a product.</a:t>
            </a:r>
          </a:p>
        </p:txBody>
      </p:sp>
    </p:spTree>
    <p:extLst>
      <p:ext uri="{BB962C8B-B14F-4D97-AF65-F5344CB8AC3E}">
        <p14:creationId xmlns:p14="http://schemas.microsoft.com/office/powerpoint/2010/main" val="1380734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00"/>
                                        <p:tgtEl>
                                          <p:spTgt spid="3">
                                            <p:txEl>
                                              <p:pRg st="0" end="0"/>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graph of the earth">
            <a:extLst>
              <a:ext uri="{FF2B5EF4-FFF2-40B4-BE49-F238E27FC236}">
                <a16:creationId xmlns="" xmlns:a16="http://schemas.microsoft.com/office/drawing/2014/main" id="{CAF661A7-56CB-932A-4FD8-328571D583B0}"/>
              </a:ext>
            </a:extLst>
          </p:cNvPr>
          <p:cNvPicPr>
            <a:picLocks noChangeAspect="1"/>
          </p:cNvPicPr>
          <p:nvPr/>
        </p:nvPicPr>
        <p:blipFill rotWithShape="1">
          <a:blip r:embed="rId2"/>
          <a:srcRect l="9114" r="11574"/>
          <a:stretch/>
        </p:blipFill>
        <p:spPr>
          <a:xfrm>
            <a:off x="-92279" y="0"/>
            <a:ext cx="11942900" cy="6857990"/>
          </a:xfrm>
          <a:prstGeom prst="rect">
            <a:avLst/>
          </a:prstGeom>
        </p:spPr>
      </p:pic>
      <p:sp>
        <p:nvSpPr>
          <p:cNvPr id="25" name="Rectangle 2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0AF98B91-E36C-4106-9538-62931151EFD1}"/>
              </a:ext>
            </a:extLst>
          </p:cNvPr>
          <p:cNvSpPr>
            <a:spLocks noGrp="1"/>
          </p:cNvSpPr>
          <p:nvPr>
            <p:ph type="title"/>
          </p:nvPr>
        </p:nvSpPr>
        <p:spPr>
          <a:xfrm>
            <a:off x="292037" y="264458"/>
            <a:ext cx="5731258" cy="1077782"/>
          </a:xfrm>
        </p:spPr>
        <p:txBody>
          <a:bodyPr>
            <a:normAutofit fontScale="90000"/>
          </a:bodyPr>
          <a:lstStyle/>
          <a:p>
            <a:r>
              <a:rPr lang="en-GB" sz="3700" b="1" u="sng" dirty="0">
                <a:latin typeface="+mn-lt"/>
              </a:rPr>
              <a:t>Where does water come from?</a:t>
            </a:r>
            <a:r>
              <a:rPr lang="en-US" sz="3700" b="1" u="sng" dirty="0">
                <a:latin typeface="+mn-lt"/>
              </a:rPr>
              <a:t/>
            </a:r>
            <a:br>
              <a:rPr lang="en-US" sz="3700" b="1" u="sng" dirty="0">
                <a:latin typeface="+mn-lt"/>
              </a:rPr>
            </a:br>
            <a:r>
              <a:rPr lang="en-US" sz="3700" b="1" u="sng" dirty="0">
                <a:latin typeface="+mn-lt"/>
              </a:rPr>
              <a:t/>
            </a:r>
            <a:br>
              <a:rPr lang="en-US" sz="3700" b="1" u="sng" dirty="0">
                <a:latin typeface="+mn-lt"/>
              </a:rPr>
            </a:br>
            <a:endParaRPr lang="en-GB" sz="3700" b="1" u="sng" dirty="0">
              <a:latin typeface="+mn-lt"/>
            </a:endParaRPr>
          </a:p>
        </p:txBody>
      </p:sp>
      <p:pic>
        <p:nvPicPr>
          <p:cNvPr id="17" name="Graphic 6">
            <a:extLst>
              <a:ext uri="{FF2B5EF4-FFF2-40B4-BE49-F238E27FC236}">
                <a16:creationId xmlns="" xmlns:a16="http://schemas.microsoft.com/office/drawing/2014/main" id="{059CFAA1-B0C2-451B-89E2-3469D6DEB0F0}"/>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7015800" y="920372"/>
            <a:ext cx="2985266" cy="5017256"/>
          </a:xfrm>
          <a:prstGeom prst="rect">
            <a:avLst/>
          </a:prstGeom>
        </p:spPr>
      </p:pic>
      <p:sp>
        <p:nvSpPr>
          <p:cNvPr id="3" name="Content Placeholder 2">
            <a:extLst>
              <a:ext uri="{FF2B5EF4-FFF2-40B4-BE49-F238E27FC236}">
                <a16:creationId xmlns="" xmlns:a16="http://schemas.microsoft.com/office/drawing/2014/main" id="{40B5D3B6-9CDC-47A5-8358-4BC7CF646085}"/>
              </a:ext>
            </a:extLst>
          </p:cNvPr>
          <p:cNvSpPr>
            <a:spLocks noGrp="1"/>
          </p:cNvSpPr>
          <p:nvPr>
            <p:ph idx="1"/>
          </p:nvPr>
        </p:nvSpPr>
        <p:spPr>
          <a:xfrm>
            <a:off x="292033" y="920372"/>
            <a:ext cx="4884167" cy="4787008"/>
          </a:xfrm>
        </p:spPr>
        <p:txBody>
          <a:bodyPr>
            <a:normAutofit fontScale="85000" lnSpcReduction="10000"/>
          </a:bodyPr>
          <a:lstStyle/>
          <a:p>
            <a:pPr marL="0" indent="0">
              <a:buNone/>
            </a:pPr>
            <a:r>
              <a:rPr lang="en-US" sz="1800" b="1" i="0" dirty="0">
                <a:effectLst/>
                <a:latin typeface="arial" panose="020B0604020202020204" pitchFamily="34" charset="0"/>
              </a:rPr>
              <a:t>70 percent</a:t>
            </a:r>
            <a:r>
              <a:rPr lang="en-US" sz="1800" b="0" i="0" dirty="0">
                <a:effectLst/>
                <a:latin typeface="arial" panose="020B0604020202020204" pitchFamily="34" charset="0"/>
              </a:rPr>
              <a:t> of the Earth's surface is water-covered but only </a:t>
            </a:r>
            <a:r>
              <a:rPr lang="en-US" sz="1800" b="1" i="0" dirty="0">
                <a:effectLst/>
                <a:latin typeface="arial" panose="020B0604020202020204" pitchFamily="34" charset="0"/>
              </a:rPr>
              <a:t>1 percent</a:t>
            </a:r>
            <a:r>
              <a:rPr lang="en-US" sz="1800" b="0" i="0" dirty="0">
                <a:effectLst/>
                <a:latin typeface="arial" panose="020B0604020202020204" pitchFamily="34" charset="0"/>
              </a:rPr>
              <a:t> of water is fresh and usable.</a:t>
            </a:r>
            <a:r>
              <a:rPr lang="en-US" sz="1800" dirty="0">
                <a:latin typeface="arial" panose="020B0604020202020204" pitchFamily="34" charset="0"/>
              </a:rPr>
              <a:t> Our water comes from water treatment facilities or from private wells. The water we use is the result of Earth’s water cycle.</a:t>
            </a:r>
          </a:p>
          <a:p>
            <a:pPr marL="0" indent="0">
              <a:buNone/>
            </a:pPr>
            <a:endParaRPr lang="en-US" sz="1800" b="1" dirty="0">
              <a:latin typeface="arial" panose="020B0604020202020204" pitchFamily="34" charset="0"/>
            </a:endParaRPr>
          </a:p>
          <a:p>
            <a:pPr marL="342900" indent="-342900">
              <a:buFont typeface="+mj-lt"/>
              <a:buAutoNum type="arabicPeriod"/>
            </a:pPr>
            <a:r>
              <a:rPr lang="en-GB" sz="2000" dirty="0"/>
              <a:t>The suns heat changes the liquid water in our oceans to a gas called water vapour – this process is called </a:t>
            </a:r>
            <a:r>
              <a:rPr lang="en-GB" sz="2000" b="1" dirty="0"/>
              <a:t>evaporation. </a:t>
            </a:r>
            <a:endParaRPr lang="en-GB" sz="2000" dirty="0"/>
          </a:p>
          <a:p>
            <a:pPr marL="342900" indent="-342900">
              <a:buFont typeface="+mj-lt"/>
              <a:buAutoNum type="arabicPeriod"/>
            </a:pPr>
            <a:r>
              <a:rPr lang="en-US" sz="2000" dirty="0"/>
              <a:t>As this water </a:t>
            </a:r>
            <a:r>
              <a:rPr lang="en-US" sz="2000" dirty="0" err="1"/>
              <a:t>vapour</a:t>
            </a:r>
            <a:r>
              <a:rPr lang="en-US" sz="2000" dirty="0"/>
              <a:t> rises higher and higher the cool air of the atmosphere causes the water </a:t>
            </a:r>
            <a:r>
              <a:rPr lang="en-US" sz="2000" dirty="0" err="1"/>
              <a:t>vapour</a:t>
            </a:r>
            <a:r>
              <a:rPr lang="en-US" sz="2000" dirty="0"/>
              <a:t> to turn back into liquid water – creating clouds. This process is called </a:t>
            </a:r>
            <a:r>
              <a:rPr lang="en-US" sz="2000" b="1" dirty="0"/>
              <a:t>condensation.</a:t>
            </a:r>
            <a:r>
              <a:rPr lang="en-US" sz="2000" b="1" i="0" dirty="0">
                <a:effectLst/>
              </a:rPr>
              <a:t> </a:t>
            </a:r>
          </a:p>
          <a:p>
            <a:pPr marL="342900" indent="-342900">
              <a:buFont typeface="+mj-lt"/>
              <a:buAutoNum type="arabicPeriod"/>
            </a:pPr>
            <a:r>
              <a:rPr lang="en-US" sz="2000" dirty="0"/>
              <a:t>The clouds get heavier and full of liquid water – this water then falls from the sky as rain or snow – this process is called </a:t>
            </a:r>
            <a:r>
              <a:rPr lang="en-US" sz="2000" b="1" dirty="0"/>
              <a:t>precipitation.</a:t>
            </a:r>
            <a:r>
              <a:rPr lang="en-US" sz="2000" dirty="0"/>
              <a:t> </a:t>
            </a:r>
            <a:endParaRPr lang="en-US" sz="2000" i="0" dirty="0">
              <a:effectLst/>
            </a:endParaRPr>
          </a:p>
          <a:p>
            <a:pPr marL="457200" indent="-457200">
              <a:buAutoNum type="arabicPeriod" startAt="4"/>
            </a:pPr>
            <a:r>
              <a:rPr lang="en-GB" sz="2000" dirty="0"/>
              <a:t>Snow and rain then falls into streams and lakes – </a:t>
            </a:r>
            <a:r>
              <a:rPr lang="en-GB" sz="2000" b="1" dirty="0"/>
              <a:t>collection </a:t>
            </a:r>
            <a:r>
              <a:rPr lang="en-GB" sz="2000" dirty="0"/>
              <a:t>and the process starts all over again. </a:t>
            </a:r>
          </a:p>
          <a:p>
            <a:pPr marL="457200" indent="-457200">
              <a:buAutoNum type="arabicPeriod" startAt="4"/>
            </a:pPr>
            <a:endParaRPr lang="en-GB" sz="2000" dirty="0"/>
          </a:p>
          <a:p>
            <a:pPr marL="0" indent="0">
              <a:buNone/>
            </a:pPr>
            <a:endParaRPr lang="en-GB" sz="1400" b="1" dirty="0"/>
          </a:p>
        </p:txBody>
      </p:sp>
      <p:sp>
        <p:nvSpPr>
          <p:cNvPr id="19" name="TextBox 18">
            <a:extLst>
              <a:ext uri="{FF2B5EF4-FFF2-40B4-BE49-F238E27FC236}">
                <a16:creationId xmlns="" xmlns:a16="http://schemas.microsoft.com/office/drawing/2014/main" id="{08631C67-DCDE-4554-B12A-8B6F961FFB5B}"/>
              </a:ext>
            </a:extLst>
          </p:cNvPr>
          <p:cNvSpPr txBox="1"/>
          <p:nvPr/>
        </p:nvSpPr>
        <p:spPr>
          <a:xfrm>
            <a:off x="478956" y="6054326"/>
            <a:ext cx="6094324" cy="523220"/>
          </a:xfrm>
          <a:prstGeom prst="rect">
            <a:avLst/>
          </a:prstGeom>
          <a:noFill/>
        </p:spPr>
        <p:txBody>
          <a:bodyPr wrap="square">
            <a:spAutoFit/>
          </a:bodyPr>
          <a:lstStyle/>
          <a:p>
            <a:pPr marL="0" indent="0">
              <a:buNone/>
            </a:pPr>
            <a:r>
              <a:rPr lang="en-GB" sz="2800" b="1" dirty="0"/>
              <a:t>This process is called ‘The Water Cycle’</a:t>
            </a:r>
          </a:p>
        </p:txBody>
      </p:sp>
    </p:spTree>
    <p:extLst>
      <p:ext uri="{BB962C8B-B14F-4D97-AF65-F5344CB8AC3E}">
        <p14:creationId xmlns:p14="http://schemas.microsoft.com/office/powerpoint/2010/main" val="4135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12">
            <a:extLst>
              <a:ext uri="{FF2B5EF4-FFF2-40B4-BE49-F238E27FC236}">
                <a16:creationId xmlns="" xmlns:a16="http://schemas.microsoft.com/office/drawing/2014/main" id="{522A94E1-AEBD-4286-BFF8-0711E4CD3E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06C1CB3-7E68-47EC-B638-E8C0374EBD94}"/>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a:solidFill>
                  <a:srgbClr val="FFFFFF"/>
                </a:solidFill>
              </a:rPr>
              <a:t>Image of the Water Cycle</a:t>
            </a:r>
          </a:p>
        </p:txBody>
      </p:sp>
      <p:pic>
        <p:nvPicPr>
          <p:cNvPr id="1028" name="Picture 4" descr="Science of water cycle Royalty Free Vector Image">
            <a:extLst>
              <a:ext uri="{FF2B5EF4-FFF2-40B4-BE49-F238E27FC236}">
                <a16:creationId xmlns="" xmlns:a16="http://schemas.microsoft.com/office/drawing/2014/main" id="{B7A5992E-1330-4290-BAD1-EB063D1E2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 t="-249" r="258" b="10673"/>
          <a:stretch/>
        </p:blipFill>
        <p:spPr bwMode="auto">
          <a:xfrm>
            <a:off x="0" y="0"/>
            <a:ext cx="12192000" cy="706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Rubber duck on the side of a bathtub">
            <a:extLst>
              <a:ext uri="{FF2B5EF4-FFF2-40B4-BE49-F238E27FC236}">
                <a16:creationId xmlns="" xmlns:a16="http://schemas.microsoft.com/office/drawing/2014/main" id="{BD05F419-F0B5-4BC7-BF3E-5C0B200FC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704"/>
          <a:stretch/>
        </p:blipFill>
        <p:spPr>
          <a:xfrm>
            <a:off x="4937760" y="1027906"/>
            <a:ext cx="6416040" cy="6857990"/>
          </a:xfrm>
          <a:prstGeom prst="rect">
            <a:avLst/>
          </a:prstGeom>
        </p:spPr>
      </p:pic>
      <p:sp>
        <p:nvSpPr>
          <p:cNvPr id="18" name="Freeform: Shape 13">
            <a:extLst>
              <a:ext uri="{FF2B5EF4-FFF2-40B4-BE49-F238E27FC236}">
                <a16:creationId xmlns=""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 xmlns:a16="http://schemas.microsoft.com/office/drawing/2014/main" id="{C23AB32B-9FA1-46DB-BCDD-3032A3E1A363}"/>
              </a:ext>
            </a:extLst>
          </p:cNvPr>
          <p:cNvGraphicFramePr>
            <a:graphicFrameLocks noGrp="1"/>
          </p:cNvGraphicFramePr>
          <p:nvPr>
            <p:ph idx="1"/>
            <p:extLst>
              <p:ext uri="{D42A27DB-BD31-4B8C-83A1-F6EECF244321}">
                <p14:modId xmlns:p14="http://schemas.microsoft.com/office/powerpoint/2010/main" val="224209847"/>
              </p:ext>
            </p:extLst>
          </p:nvPr>
        </p:nvGraphicFramePr>
        <p:xfrm>
          <a:off x="804672" y="1363980"/>
          <a:ext cx="3941499" cy="3947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9CE61840-3E83-4D45-AC0B-12D29EE9AFFF}"/>
              </a:ext>
            </a:extLst>
          </p:cNvPr>
          <p:cNvSpPr>
            <a:spLocks noGrp="1"/>
          </p:cNvSpPr>
          <p:nvPr>
            <p:ph type="title"/>
          </p:nvPr>
        </p:nvSpPr>
        <p:spPr/>
        <p:txBody>
          <a:bodyPr/>
          <a:lstStyle/>
          <a:p>
            <a:r>
              <a:rPr lang="en-GB" dirty="0"/>
              <a:t>DID YOU KNOW?</a:t>
            </a:r>
          </a:p>
        </p:txBody>
      </p:sp>
      <p:sp>
        <p:nvSpPr>
          <p:cNvPr id="15" name="TextBox 14">
            <a:extLst>
              <a:ext uri="{FF2B5EF4-FFF2-40B4-BE49-F238E27FC236}">
                <a16:creationId xmlns="" xmlns:a16="http://schemas.microsoft.com/office/drawing/2014/main" id="{6451E309-7233-4680-BC14-E87B97AA6113}"/>
              </a:ext>
            </a:extLst>
          </p:cNvPr>
          <p:cNvSpPr txBox="1"/>
          <p:nvPr/>
        </p:nvSpPr>
        <p:spPr>
          <a:xfrm>
            <a:off x="484632" y="3678138"/>
            <a:ext cx="4453128" cy="1815882"/>
          </a:xfrm>
          <a:prstGeom prst="rect">
            <a:avLst/>
          </a:prstGeom>
          <a:noFill/>
        </p:spPr>
        <p:txBody>
          <a:bodyPr wrap="square">
            <a:spAutoFit/>
          </a:bodyPr>
          <a:lstStyle/>
          <a:p>
            <a:r>
              <a:rPr lang="en-US" sz="2800" b="1" dirty="0"/>
              <a:t>SOLUTION –  shower more often than a bath and</a:t>
            </a:r>
          </a:p>
          <a:p>
            <a:r>
              <a:rPr lang="en-US" sz="2800" b="1" dirty="0"/>
              <a:t>save </a:t>
            </a:r>
            <a:r>
              <a:rPr lang="en-US" sz="2800" dirty="0"/>
              <a:t>the bathwater to water the garden. </a:t>
            </a:r>
          </a:p>
        </p:txBody>
      </p:sp>
      <p:pic>
        <p:nvPicPr>
          <p:cNvPr id="17" name="Graphic 6">
            <a:extLst>
              <a:ext uri="{FF2B5EF4-FFF2-40B4-BE49-F238E27FC236}">
                <a16:creationId xmlns="" xmlns:a16="http://schemas.microsoft.com/office/drawing/2014/main" id="{996095D1-1DF3-4EAF-80D6-069D52E0E7FA}"/>
              </a:ext>
            </a:extLst>
          </p:cNvPr>
          <p:cNvPicPr>
            <a:picLocks noChangeAspect="1"/>
          </p:cNvPicPr>
          <p:nvPr/>
        </p:nvPicPr>
        <p:blipFill>
          <a:blip r:embed="rId8" cstate="print">
            <a:extLst>
              <a:ext uri="{28A0092B-C50C-407E-A947-70E740481C1C}">
                <a14:useLocalDpi xmlns:a14="http://schemas.microsoft.com/office/drawing/2010/main" val="0"/>
              </a:ext>
            </a:extLst>
          </a:blip>
          <a:stretch/>
        </p:blipFill>
        <p:spPr>
          <a:xfrm>
            <a:off x="8954249" y="365125"/>
            <a:ext cx="2283932" cy="3838543"/>
          </a:xfrm>
          <a:prstGeom prst="rect">
            <a:avLst/>
          </a:prstGeom>
        </p:spPr>
      </p:pic>
    </p:spTree>
    <p:extLst>
      <p:ext uri="{BB962C8B-B14F-4D97-AF65-F5344CB8AC3E}">
        <p14:creationId xmlns:p14="http://schemas.microsoft.com/office/powerpoint/2010/main" val="341854486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descr="Rubber duck toy in bathroom">
            <a:extLst>
              <a:ext uri="{FF2B5EF4-FFF2-40B4-BE49-F238E27FC236}">
                <a16:creationId xmlns="" xmlns:a16="http://schemas.microsoft.com/office/drawing/2014/main" id="{149E81F9-BA49-49A2-B570-E06235349D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5072"/>
          <a:stretch/>
        </p:blipFill>
        <p:spPr>
          <a:xfrm>
            <a:off x="20" y="10"/>
            <a:ext cx="12188932" cy="6857990"/>
          </a:xfrm>
          <a:prstGeom prst="rect">
            <a:avLst/>
          </a:prstGeom>
        </p:spPr>
      </p:pic>
      <p:sp>
        <p:nvSpPr>
          <p:cNvPr id="11" name="Freeform: Shape 10">
            <a:extLst>
              <a:ext uri="{FF2B5EF4-FFF2-40B4-BE49-F238E27FC236}">
                <a16:creationId xmlns=""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E7B6E62D-6682-4E80-9CD7-51DE36DE4D81}"/>
              </a:ext>
            </a:extLst>
          </p:cNvPr>
          <p:cNvSpPr>
            <a:spLocks noGrp="1"/>
          </p:cNvSpPr>
          <p:nvPr>
            <p:ph type="title"/>
          </p:nvPr>
        </p:nvSpPr>
        <p:spPr>
          <a:xfrm>
            <a:off x="618062" y="4185749"/>
            <a:ext cx="9265771" cy="622836"/>
          </a:xfrm>
        </p:spPr>
        <p:txBody>
          <a:bodyPr>
            <a:normAutofit fontScale="90000"/>
          </a:bodyPr>
          <a:lstStyle/>
          <a:p>
            <a:r>
              <a:rPr lang="en-US" sz="1400" dirty="0"/>
              <a:t/>
            </a:r>
            <a:br>
              <a:rPr lang="en-US" sz="1400" dirty="0"/>
            </a:br>
            <a:endParaRPr lang="en-GB" sz="3600" dirty="0"/>
          </a:p>
        </p:txBody>
      </p:sp>
      <p:sp>
        <p:nvSpPr>
          <p:cNvPr id="8" name="Content Placeholder 7">
            <a:extLst>
              <a:ext uri="{FF2B5EF4-FFF2-40B4-BE49-F238E27FC236}">
                <a16:creationId xmlns="" xmlns:a16="http://schemas.microsoft.com/office/drawing/2014/main" id="{12DD889F-A88E-3025-1262-103EB00FAEFE}"/>
              </a:ext>
            </a:extLst>
          </p:cNvPr>
          <p:cNvSpPr>
            <a:spLocks noGrp="1"/>
          </p:cNvSpPr>
          <p:nvPr>
            <p:ph idx="1"/>
          </p:nvPr>
        </p:nvSpPr>
        <p:spPr>
          <a:xfrm>
            <a:off x="618063" y="4856921"/>
            <a:ext cx="9565028" cy="1249240"/>
          </a:xfrm>
        </p:spPr>
        <p:txBody>
          <a:bodyPr>
            <a:normAutofit/>
          </a:bodyPr>
          <a:lstStyle/>
          <a:p>
            <a:pPr marL="0" indent="0">
              <a:buNone/>
            </a:pPr>
            <a:r>
              <a:rPr lang="en-GB" sz="2400" dirty="0"/>
              <a:t>That on average every time you flush the toilet 2.5 litres of water is used</a:t>
            </a:r>
          </a:p>
          <a:p>
            <a:pPr marL="0" indent="0">
              <a:buNone/>
            </a:pPr>
            <a:r>
              <a:rPr lang="en-GB" sz="2400" dirty="0"/>
              <a:t>SOLUTION: Do not flush items down the toilet like tissues or other types of waste.</a:t>
            </a:r>
            <a:endParaRPr lang="en-US" sz="2400" dirty="0"/>
          </a:p>
          <a:p>
            <a:endParaRPr lang="en-US" sz="1800" dirty="0"/>
          </a:p>
        </p:txBody>
      </p:sp>
      <p:sp>
        <p:nvSpPr>
          <p:cNvPr id="9" name="TextBox 8">
            <a:extLst>
              <a:ext uri="{FF2B5EF4-FFF2-40B4-BE49-F238E27FC236}">
                <a16:creationId xmlns="" xmlns:a16="http://schemas.microsoft.com/office/drawing/2014/main" id="{CAC720FF-592B-4E61-9A25-58BF9C9C3D08}"/>
              </a:ext>
            </a:extLst>
          </p:cNvPr>
          <p:cNvSpPr txBox="1"/>
          <p:nvPr/>
        </p:nvSpPr>
        <p:spPr>
          <a:xfrm>
            <a:off x="618062" y="4153678"/>
            <a:ext cx="6164662" cy="584775"/>
          </a:xfrm>
          <a:prstGeom prst="rect">
            <a:avLst/>
          </a:prstGeom>
          <a:noFill/>
        </p:spPr>
        <p:txBody>
          <a:bodyPr wrap="square">
            <a:spAutoFit/>
          </a:bodyPr>
          <a:lstStyle/>
          <a:p>
            <a:r>
              <a:rPr lang="en-GB" sz="3200" dirty="0"/>
              <a:t>DID YOU KNOW?</a:t>
            </a:r>
          </a:p>
        </p:txBody>
      </p:sp>
      <p:pic>
        <p:nvPicPr>
          <p:cNvPr id="10" name="Graphic 6">
            <a:extLst>
              <a:ext uri="{FF2B5EF4-FFF2-40B4-BE49-F238E27FC236}">
                <a16:creationId xmlns="" xmlns:a16="http://schemas.microsoft.com/office/drawing/2014/main" id="{983E0E54-FC86-4027-A11E-CFAF727EF6D7}"/>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10057482" y="226914"/>
            <a:ext cx="1918921" cy="3225079"/>
          </a:xfrm>
          <a:prstGeom prst="rect">
            <a:avLst/>
          </a:prstGeom>
        </p:spPr>
      </p:pic>
    </p:spTree>
    <p:extLst>
      <p:ext uri="{BB962C8B-B14F-4D97-AF65-F5344CB8AC3E}">
        <p14:creationId xmlns:p14="http://schemas.microsoft.com/office/powerpoint/2010/main" val="1487550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3E65DBC7-FE82-4733-80B7-37D5238A5E65}"/>
              </a:ext>
            </a:extLst>
          </p:cNvPr>
          <p:cNvSpPr>
            <a:spLocks noGrp="1"/>
          </p:cNvSpPr>
          <p:nvPr>
            <p:ph type="title"/>
          </p:nvPr>
        </p:nvSpPr>
        <p:spPr>
          <a:xfrm>
            <a:off x="838200" y="599429"/>
            <a:ext cx="4707671" cy="1074942"/>
          </a:xfrm>
        </p:spPr>
        <p:txBody>
          <a:bodyPr anchor="b">
            <a:normAutofit fontScale="90000"/>
          </a:bodyPr>
          <a:lstStyle/>
          <a:p>
            <a:r>
              <a:rPr lang="en-GB" sz="1000" dirty="0">
                <a:solidFill>
                  <a:schemeClr val="bg1"/>
                </a:solidFill>
              </a:rPr>
              <a:t/>
            </a:r>
            <a:br>
              <a:rPr lang="en-GB" sz="1000" dirty="0">
                <a:solidFill>
                  <a:schemeClr val="bg1"/>
                </a:solidFill>
              </a:rPr>
            </a:br>
            <a:r>
              <a:rPr lang="en-GB" sz="1000" dirty="0">
                <a:solidFill>
                  <a:schemeClr val="bg1"/>
                </a:solidFill>
              </a:rPr>
              <a:t/>
            </a:r>
            <a:br>
              <a:rPr lang="en-GB" sz="1000" dirty="0">
                <a:solidFill>
                  <a:schemeClr val="bg1"/>
                </a:solidFill>
              </a:rPr>
            </a:br>
            <a:r>
              <a:rPr lang="en-GB" sz="1000" dirty="0">
                <a:solidFill>
                  <a:schemeClr val="bg1"/>
                </a:solidFill>
              </a:rPr>
              <a:t/>
            </a:r>
            <a:br>
              <a:rPr lang="en-GB" sz="1000" dirty="0">
                <a:solidFill>
                  <a:schemeClr val="bg1"/>
                </a:solidFill>
              </a:rPr>
            </a:br>
            <a:r>
              <a:rPr lang="en-GB" sz="1000" dirty="0">
                <a:solidFill>
                  <a:schemeClr val="bg1"/>
                </a:solidFill>
              </a:rPr>
              <a:t/>
            </a:r>
            <a:br>
              <a:rPr lang="en-GB" sz="1000" dirty="0">
                <a:solidFill>
                  <a:schemeClr val="bg1"/>
                </a:solidFill>
              </a:rPr>
            </a:br>
            <a:r>
              <a:rPr lang="en-GB" sz="3600" dirty="0">
                <a:solidFill>
                  <a:schemeClr val="bg1"/>
                </a:solidFill>
              </a:rPr>
              <a:t/>
            </a:r>
            <a:br>
              <a:rPr lang="en-GB" sz="3600" dirty="0">
                <a:solidFill>
                  <a:schemeClr val="bg1"/>
                </a:solidFill>
              </a:rPr>
            </a:br>
            <a:r>
              <a:rPr lang="en-GB" sz="3600" dirty="0">
                <a:solidFill>
                  <a:schemeClr val="bg1"/>
                </a:solidFill>
              </a:rPr>
              <a:t/>
            </a:r>
            <a:br>
              <a:rPr lang="en-GB" sz="3600" dirty="0">
                <a:solidFill>
                  <a:schemeClr val="bg1"/>
                </a:solidFill>
              </a:rPr>
            </a:br>
            <a:r>
              <a:rPr lang="en-GB" sz="4900" dirty="0">
                <a:solidFill>
                  <a:schemeClr val="bg1"/>
                </a:solidFill>
              </a:rPr>
              <a:t/>
            </a:r>
            <a:br>
              <a:rPr lang="en-GB" sz="4900" dirty="0">
                <a:solidFill>
                  <a:schemeClr val="bg1"/>
                </a:solidFill>
              </a:rPr>
            </a:br>
            <a:r>
              <a:rPr lang="en-GB" sz="4900" dirty="0">
                <a:solidFill>
                  <a:schemeClr val="bg1"/>
                </a:solidFill>
              </a:rPr>
              <a:t/>
            </a:r>
            <a:br>
              <a:rPr lang="en-GB" sz="4900" dirty="0">
                <a:solidFill>
                  <a:schemeClr val="bg1"/>
                </a:solidFill>
              </a:rPr>
            </a:br>
            <a:r>
              <a:rPr lang="en-GB" sz="4900" dirty="0">
                <a:solidFill>
                  <a:schemeClr val="bg1"/>
                </a:solidFill>
              </a:rPr>
              <a:t>Did you know…</a:t>
            </a:r>
            <a:br>
              <a:rPr lang="en-GB" sz="4900" dirty="0">
                <a:solidFill>
                  <a:schemeClr val="bg1"/>
                </a:solidFill>
              </a:rPr>
            </a:br>
            <a:r>
              <a:rPr lang="en-GB" sz="1000" dirty="0">
                <a:solidFill>
                  <a:schemeClr val="bg1"/>
                </a:solidFill>
              </a:rPr>
              <a:t/>
            </a:r>
            <a:br>
              <a:rPr lang="en-GB" sz="1000" dirty="0">
                <a:solidFill>
                  <a:schemeClr val="bg1"/>
                </a:solidFill>
              </a:rPr>
            </a:br>
            <a:r>
              <a:rPr lang="en-GB" sz="1000" dirty="0">
                <a:solidFill>
                  <a:schemeClr val="bg1"/>
                </a:solidFill>
              </a:rPr>
              <a:t/>
            </a:r>
            <a:br>
              <a:rPr lang="en-GB" sz="1000" dirty="0">
                <a:solidFill>
                  <a:schemeClr val="bg1"/>
                </a:solidFill>
              </a:rPr>
            </a:br>
            <a:endParaRPr lang="en-GB" sz="1000" dirty="0">
              <a:solidFill>
                <a:schemeClr val="bg1"/>
              </a:solidFill>
            </a:endParaRPr>
          </a:p>
        </p:txBody>
      </p:sp>
      <p:cxnSp>
        <p:nvCxnSpPr>
          <p:cNvPr id="29" name="Straight Connector 28">
            <a:extLst>
              <a:ext uri="{FF2B5EF4-FFF2-40B4-BE49-F238E27FC236}">
                <a16:creationId xmlns="" xmlns:a16="http://schemas.microsoft.com/office/drawing/2014/main"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Rubber duck toy in bathroom">
            <a:extLst>
              <a:ext uri="{FF2B5EF4-FFF2-40B4-BE49-F238E27FC236}">
                <a16:creationId xmlns="" xmlns:a16="http://schemas.microsoft.com/office/drawing/2014/main" id="{A7F1D113-C6B6-4AEE-9F23-EFFB5C08D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456" y="1674371"/>
            <a:ext cx="5666547" cy="3754086"/>
          </a:xfrm>
          <a:prstGeom prst="rect">
            <a:avLst/>
          </a:prstGeom>
        </p:spPr>
      </p:pic>
      <p:graphicFrame>
        <p:nvGraphicFramePr>
          <p:cNvPr id="5" name="Content Placeholder 2">
            <a:extLst>
              <a:ext uri="{FF2B5EF4-FFF2-40B4-BE49-F238E27FC236}">
                <a16:creationId xmlns="" xmlns:a16="http://schemas.microsoft.com/office/drawing/2014/main" id="{F44EC648-45B8-4BEA-9D66-98879C367B76}"/>
              </a:ext>
            </a:extLst>
          </p:cNvPr>
          <p:cNvGraphicFramePr>
            <a:graphicFrameLocks noGrp="1"/>
          </p:cNvGraphicFramePr>
          <p:nvPr>
            <p:ph idx="1"/>
            <p:extLst>
              <p:ext uri="{D42A27DB-BD31-4B8C-83A1-F6EECF244321}">
                <p14:modId xmlns:p14="http://schemas.microsoft.com/office/powerpoint/2010/main" val="3355701564"/>
              </p:ext>
            </p:extLst>
          </p:nvPr>
        </p:nvGraphicFramePr>
        <p:xfrm>
          <a:off x="897769" y="1909192"/>
          <a:ext cx="4586513" cy="364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99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 xmlns:a16="http://schemas.microsoft.com/office/drawing/2014/main" id="{9AA72BD9-2C5A-4EDC-931F-5AA08EACA0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Water droplet and ripple">
            <a:extLst>
              <a:ext uri="{FF2B5EF4-FFF2-40B4-BE49-F238E27FC236}">
                <a16:creationId xmlns="" xmlns:a16="http://schemas.microsoft.com/office/drawing/2014/main" id="{42504B77-4A1D-45C7-B4AC-4AA6C882DB07}"/>
              </a:ext>
            </a:extLst>
          </p:cNvPr>
          <p:cNvPicPr>
            <a:picLocks noChangeAspect="1"/>
          </p:cNvPicPr>
          <p:nvPr/>
        </p:nvPicPr>
        <p:blipFill rotWithShape="1">
          <a:blip r:embed="rId2">
            <a:extLst>
              <a:ext uri="{28A0092B-C50C-407E-A947-70E740481C1C}">
                <a14:useLocalDpi xmlns:a14="http://schemas.microsoft.com/office/drawing/2010/main" val="0"/>
              </a:ext>
            </a:extLst>
          </a:blip>
          <a:srcRect l="9548" t="6593" r="11632" b="-1"/>
          <a:stretch/>
        </p:blipFill>
        <p:spPr>
          <a:xfrm>
            <a:off x="4581525" y="10"/>
            <a:ext cx="7610474" cy="6857990"/>
          </a:xfrm>
          <a:prstGeom prst="rect">
            <a:avLst/>
          </a:prstGeom>
        </p:spPr>
      </p:pic>
      <p:sp>
        <p:nvSpPr>
          <p:cNvPr id="57" name="Rectangle 56">
            <a:extLst>
              <a:ext uri="{FF2B5EF4-FFF2-40B4-BE49-F238E27FC236}">
                <a16:creationId xmlns="" xmlns:a16="http://schemas.microsoft.com/office/drawing/2014/main" id="{DD3981AC-7B61-4947-BCF3-F7AA7FA38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4BEED4E-7C51-4F41-A3F8-2AF3CFEE074B}"/>
              </a:ext>
            </a:extLst>
          </p:cNvPr>
          <p:cNvSpPr>
            <a:spLocks noGrp="1"/>
          </p:cNvSpPr>
          <p:nvPr>
            <p:ph type="title"/>
          </p:nvPr>
        </p:nvSpPr>
        <p:spPr>
          <a:xfrm>
            <a:off x="371093" y="561213"/>
            <a:ext cx="4004261" cy="1151001"/>
          </a:xfrm>
        </p:spPr>
        <p:txBody>
          <a:bodyPr anchor="b">
            <a:noAutofit/>
          </a:bodyPr>
          <a:lstStyle/>
          <a:p>
            <a:r>
              <a:rPr lang="en-GB" dirty="0"/>
              <a:t>Did you know...      </a:t>
            </a:r>
          </a:p>
        </p:txBody>
      </p:sp>
      <p:sp>
        <p:nvSpPr>
          <p:cNvPr id="59" name="Rectangle 58">
            <a:extLst>
              <a:ext uri="{FF2B5EF4-FFF2-40B4-BE49-F238E27FC236}">
                <a16:creationId xmlns=""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 xmlns:a16="http://schemas.microsoft.com/office/drawing/2014/main" id="{6304A0A4-42A0-4E92-8B82-FAA8147E0014}"/>
              </a:ext>
            </a:extLst>
          </p:cNvPr>
          <p:cNvSpPr>
            <a:spLocks noGrp="1"/>
          </p:cNvSpPr>
          <p:nvPr>
            <p:ph idx="1"/>
          </p:nvPr>
        </p:nvSpPr>
        <p:spPr>
          <a:xfrm>
            <a:off x="359283" y="1851660"/>
            <a:ext cx="3438906" cy="4568190"/>
          </a:xfrm>
        </p:spPr>
        <p:txBody>
          <a:bodyPr anchor="t">
            <a:normAutofit fontScale="92500" lnSpcReduction="20000"/>
          </a:bodyPr>
          <a:lstStyle/>
          <a:p>
            <a:pPr marL="0" indent="0">
              <a:buNone/>
            </a:pPr>
            <a:endParaRPr lang="en-GB" sz="1700" dirty="0"/>
          </a:p>
          <a:p>
            <a:pPr marL="0" indent="0">
              <a:buNone/>
            </a:pPr>
            <a:endParaRPr lang="en-GB" sz="1700" dirty="0"/>
          </a:p>
          <a:p>
            <a:pPr marL="0" indent="0">
              <a:buNone/>
            </a:pPr>
            <a:endParaRPr lang="en-GB" sz="1700" dirty="0"/>
          </a:p>
          <a:p>
            <a:pPr marL="0" indent="0">
              <a:buNone/>
            </a:pPr>
            <a:r>
              <a:rPr lang="en-GB" dirty="0"/>
              <a:t>Clean water is wasted down the plughole - a dripping tap wastes up to 25 litres of water a day.</a:t>
            </a:r>
          </a:p>
          <a:p>
            <a:pPr marL="0" indent="0">
              <a:buNone/>
            </a:pPr>
            <a:endParaRPr lang="en-GB" sz="2400" dirty="0"/>
          </a:p>
          <a:p>
            <a:pPr marL="0" indent="0">
              <a:buNone/>
            </a:pPr>
            <a:r>
              <a:rPr lang="en-GB" dirty="0"/>
              <a:t>Solution: Turning off the tap whilst brushing your teeth can save up to 6 litres of water per minute</a:t>
            </a:r>
            <a:r>
              <a:rPr lang="en-GB" sz="2400" dirty="0"/>
              <a:t>.</a:t>
            </a:r>
          </a:p>
        </p:txBody>
      </p:sp>
    </p:spTree>
    <p:extLst>
      <p:ext uri="{BB962C8B-B14F-4D97-AF65-F5344CB8AC3E}">
        <p14:creationId xmlns:p14="http://schemas.microsoft.com/office/powerpoint/2010/main" val="32726768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hild watering a plant">
            <a:extLst>
              <a:ext uri="{FF2B5EF4-FFF2-40B4-BE49-F238E27FC236}">
                <a16:creationId xmlns="" xmlns:a16="http://schemas.microsoft.com/office/drawing/2014/main" id="{AD90085E-EDDB-4C68-BA9F-841D88520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62" r="17139" b="-1"/>
          <a:stretch/>
        </p:blipFill>
        <p:spPr>
          <a:xfrm>
            <a:off x="4958602" y="714374"/>
            <a:ext cx="7233398" cy="6143625"/>
          </a:xfrm>
          <a:prstGeom prst="rect">
            <a:avLst/>
          </a:prstGeom>
        </p:spPr>
      </p:pic>
      <p:sp>
        <p:nvSpPr>
          <p:cNvPr id="14" name="Freeform: Shape 13">
            <a:extLst>
              <a:ext uri="{FF2B5EF4-FFF2-40B4-BE49-F238E27FC236}">
                <a16:creationId xmlns=""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 xmlns:a16="http://schemas.microsoft.com/office/drawing/2014/main" id="{E8D88469-C86C-42F6-B884-011FEC9BDD66}"/>
              </a:ext>
            </a:extLst>
          </p:cNvPr>
          <p:cNvGraphicFramePr>
            <a:graphicFrameLocks noGrp="1"/>
          </p:cNvGraphicFramePr>
          <p:nvPr>
            <p:ph idx="1"/>
            <p:extLst>
              <p:ext uri="{D42A27DB-BD31-4B8C-83A1-F6EECF244321}">
                <p14:modId xmlns:p14="http://schemas.microsoft.com/office/powerpoint/2010/main" val="2494648002"/>
              </p:ext>
            </p:extLst>
          </p:nvPr>
        </p:nvGraphicFramePr>
        <p:xfrm>
          <a:off x="804672" y="1447800"/>
          <a:ext cx="3941499" cy="5200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59EB105A-847D-45EA-A948-5C4FF4348B7A}"/>
              </a:ext>
            </a:extLst>
          </p:cNvPr>
          <p:cNvSpPr>
            <a:spLocks noGrp="1"/>
          </p:cNvSpPr>
          <p:nvPr>
            <p:ph type="title"/>
          </p:nvPr>
        </p:nvSpPr>
        <p:spPr>
          <a:xfrm>
            <a:off x="409575" y="209551"/>
            <a:ext cx="10515600" cy="1238249"/>
          </a:xfrm>
        </p:spPr>
        <p:txBody>
          <a:bodyPr/>
          <a:lstStyle/>
          <a:p>
            <a:r>
              <a:rPr lang="en-GB" dirty="0"/>
              <a:t>Did you know …</a:t>
            </a:r>
          </a:p>
        </p:txBody>
      </p:sp>
    </p:spTree>
    <p:extLst>
      <p:ext uri="{BB962C8B-B14F-4D97-AF65-F5344CB8AC3E}">
        <p14:creationId xmlns:p14="http://schemas.microsoft.com/office/powerpoint/2010/main" val="25218977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753d8-d1d2-4f9c-9e53-529a120e4341">
      <Terms xmlns="http://schemas.microsoft.com/office/infopath/2007/PartnerControls"/>
    </lcf76f155ced4ddcb4097134ff3c332f>
    <TaxCatchAll xmlns="28d7daa0-f03a-497d-bfba-97b02d5507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8B56C6FB750E429C9787DEACD91F75" ma:contentTypeVersion="16" ma:contentTypeDescription="Create a new document." ma:contentTypeScope="" ma:versionID="c4bc48b9a7840babc89f7fbe5167b136">
  <xsd:schema xmlns:xsd="http://www.w3.org/2001/XMLSchema" xmlns:xs="http://www.w3.org/2001/XMLSchema" xmlns:p="http://schemas.microsoft.com/office/2006/metadata/properties" xmlns:ns2="fcc753d8-d1d2-4f9c-9e53-529a120e4341" xmlns:ns3="28d7daa0-f03a-497d-bfba-97b02d55076b" targetNamespace="http://schemas.microsoft.com/office/2006/metadata/properties" ma:root="true" ma:fieldsID="c56d0acbeeb0db235b4b12ebe6e07689" ns2:_="" ns3:_="">
    <xsd:import namespace="fcc753d8-d1d2-4f9c-9e53-529a120e4341"/>
    <xsd:import namespace="28d7daa0-f03a-497d-bfba-97b02d5507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753d8-d1d2-4f9c-9e53-529a120e4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b07bc7-607d-4b7a-8980-9ea0d52c0c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d7daa0-f03a-497d-bfba-97b02d5507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dad2ce-9638-4d72-8bac-91dd79880c5d}" ma:internalName="TaxCatchAll" ma:showField="CatchAllData" ma:web="28d7daa0-f03a-497d-bfba-97b02d5507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EEE4DC-656A-473C-BC79-1D0CC1697E7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52c443b-d899-4e01-ac8f-fbf7a1c9f45b"/>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25B8375-5909-437F-A56F-4B862618C2E0}"/>
</file>

<file path=customXml/itemProps3.xml><?xml version="1.0" encoding="utf-8"?>
<ds:datastoreItem xmlns:ds="http://schemas.openxmlformats.org/officeDocument/2006/customXml" ds:itemID="{2893073E-B1A6-4AB5-A340-9AEFB46E0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2761</TotalTime>
  <Words>450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vt:lpstr>
      <vt:lpstr>Calibri</vt:lpstr>
      <vt:lpstr>Calibri Light</vt:lpstr>
      <vt:lpstr>Office Theme</vt:lpstr>
      <vt:lpstr>EVERY DROP COUNTS – SAVE WATER</vt:lpstr>
      <vt:lpstr>The Unified Water Label  </vt:lpstr>
      <vt:lpstr>Where does water come from?  </vt:lpstr>
      <vt:lpstr>Image of the Water Cycle</vt:lpstr>
      <vt:lpstr>DID YOU KNOW?</vt:lpstr>
      <vt:lpstr> </vt:lpstr>
      <vt:lpstr>        Did you know…   </vt:lpstr>
      <vt:lpstr>Did you know...      </vt:lpstr>
      <vt:lpstr>Did you know …</vt:lpstr>
      <vt:lpstr>Did you know …  </vt:lpstr>
      <vt:lpstr>Did you know…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Usage</dc:title>
  <dc:creator>Scheme Manager</dc:creator>
  <cp:lastModifiedBy>Carol Downing</cp:lastModifiedBy>
  <cp:revision>18</cp:revision>
  <dcterms:created xsi:type="dcterms:W3CDTF">2022-02-10T12:16:23Z</dcterms:created>
  <dcterms:modified xsi:type="dcterms:W3CDTF">2022-06-07T15:10:31Z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0x0101002B8B56C6FB750E429C9787DEACD91F75</vt:lpwstr>
  </property>
</Properties>
</file>